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40"/>
  </p:notesMasterIdLst>
  <p:handoutMasterIdLst>
    <p:handoutMasterId r:id="rId41"/>
  </p:handoutMasterIdLst>
  <p:sldIdLst>
    <p:sldId id="628" r:id="rId3"/>
    <p:sldId id="617" r:id="rId4"/>
    <p:sldId id="640" r:id="rId5"/>
    <p:sldId id="267" r:id="rId6"/>
    <p:sldId id="642" r:id="rId7"/>
    <p:sldId id="697" r:id="rId8"/>
    <p:sldId id="698" r:id="rId9"/>
    <p:sldId id="696" r:id="rId10"/>
    <p:sldId id="695" r:id="rId11"/>
    <p:sldId id="684" r:id="rId12"/>
    <p:sldId id="682" r:id="rId13"/>
    <p:sldId id="677" r:id="rId14"/>
    <p:sldId id="678" r:id="rId15"/>
    <p:sldId id="679" r:id="rId16"/>
    <p:sldId id="591" r:id="rId17"/>
    <p:sldId id="683" r:id="rId18"/>
    <p:sldId id="623" r:id="rId19"/>
    <p:sldId id="654" r:id="rId20"/>
    <p:sldId id="674" r:id="rId21"/>
    <p:sldId id="655" r:id="rId22"/>
    <p:sldId id="685" r:id="rId23"/>
    <p:sldId id="686" r:id="rId24"/>
    <p:sldId id="687" r:id="rId25"/>
    <p:sldId id="688" r:id="rId26"/>
    <p:sldId id="689" r:id="rId27"/>
    <p:sldId id="584" r:id="rId28"/>
    <p:sldId id="675" r:id="rId29"/>
    <p:sldId id="602" r:id="rId30"/>
    <p:sldId id="585" r:id="rId31"/>
    <p:sldId id="604" r:id="rId32"/>
    <p:sldId id="609" r:id="rId33"/>
    <p:sldId id="690" r:id="rId34"/>
    <p:sldId id="670" r:id="rId35"/>
    <p:sldId id="667" r:id="rId36"/>
    <p:sldId id="668" r:id="rId37"/>
    <p:sldId id="694" r:id="rId38"/>
    <p:sldId id="615" r:id="rId39"/>
  </p:sldIdLst>
  <p:sldSz cx="12192000" cy="6858000"/>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5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08" autoAdjust="0"/>
    <p:restoredTop sz="95226" autoAdjust="0"/>
  </p:normalViewPr>
  <p:slideViewPr>
    <p:cSldViewPr>
      <p:cViewPr varScale="1">
        <p:scale>
          <a:sx n="98" d="100"/>
          <a:sy n="98" d="100"/>
        </p:scale>
        <p:origin x="224" y="648"/>
      </p:cViewPr>
      <p:guideLst>
        <p:guide orient="horz" pos="2160"/>
        <p:guide pos="3527"/>
      </p:guideLst>
    </p:cSldViewPr>
  </p:slideViewPr>
  <p:outlineViewPr>
    <p:cViewPr>
      <p:scale>
        <a:sx n="33" d="100"/>
        <a:sy n="33" d="100"/>
      </p:scale>
      <p:origin x="0" y="-9900"/>
    </p:cViewPr>
  </p:outlineViewPr>
  <p:notesTextViewPr>
    <p:cViewPr>
      <p:scale>
        <a:sx n="100" d="100"/>
        <a:sy n="100" d="100"/>
      </p:scale>
      <p:origin x="0" y="0"/>
    </p:cViewPr>
  </p:notesTextViewPr>
  <p:sorterViewPr>
    <p:cViewPr>
      <p:scale>
        <a:sx n="80" d="100"/>
        <a:sy n="80" d="100"/>
      </p:scale>
      <p:origin x="0" y="-3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752680F-8FD6-4991-A155-658097C637A6}"/>
              </a:ext>
            </a:extLst>
          </p:cNvPr>
          <p:cNvSpPr>
            <a:spLocks noChangeArrowheads="1"/>
          </p:cNvSpPr>
          <p:nvPr/>
        </p:nvSpPr>
        <p:spPr bwMode="auto">
          <a:xfrm>
            <a:off x="3052763" y="8697913"/>
            <a:ext cx="752475" cy="266700"/>
          </a:xfrm>
          <a:prstGeom prst="rect">
            <a:avLst/>
          </a:prstGeom>
          <a:noFill/>
          <a:ln w="12700">
            <a:noFill/>
            <a:miter lim="800000"/>
            <a:headEnd/>
            <a:tailEnd/>
          </a:ln>
          <a:effectLst/>
        </p:spPr>
        <p:txBody>
          <a:bodyPr wrap="none" lIns="87312" tIns="44450" rIns="87312" bIns="44450">
            <a:spAutoFit/>
          </a:bodyPr>
          <a:lstStyle>
            <a:lvl1pPr defTabSz="868363">
              <a:defRPr sz="2400">
                <a:solidFill>
                  <a:schemeClr val="tx1"/>
                </a:solidFill>
                <a:latin typeface="Times New Roman" panose="02020603050405020304" pitchFamily="18" charset="0"/>
              </a:defRPr>
            </a:lvl1pPr>
            <a:lvl2pPr marL="742950" indent="-285750" defTabSz="868363">
              <a:defRPr sz="2400">
                <a:solidFill>
                  <a:schemeClr val="tx1"/>
                </a:solidFill>
                <a:latin typeface="Times New Roman" panose="02020603050405020304" pitchFamily="18" charset="0"/>
              </a:defRPr>
            </a:lvl2pPr>
            <a:lvl3pPr marL="1143000" indent="-228600" defTabSz="868363">
              <a:defRPr sz="2400">
                <a:solidFill>
                  <a:schemeClr val="tx1"/>
                </a:solidFill>
                <a:latin typeface="Times New Roman" panose="02020603050405020304" pitchFamily="18" charset="0"/>
              </a:defRPr>
            </a:lvl3pPr>
            <a:lvl4pPr marL="1600200" indent="-228600" defTabSz="868363">
              <a:defRPr sz="2400">
                <a:solidFill>
                  <a:schemeClr val="tx1"/>
                </a:solidFill>
                <a:latin typeface="Times New Roman" panose="02020603050405020304" pitchFamily="18" charset="0"/>
              </a:defRPr>
            </a:lvl4pPr>
            <a:lvl5pPr marL="2057400" indent="-228600" defTabSz="868363">
              <a:defRPr sz="2400">
                <a:solidFill>
                  <a:schemeClr val="tx1"/>
                </a:solidFill>
                <a:latin typeface="Times New Roman" panose="02020603050405020304" pitchFamily="18" charset="0"/>
              </a:defRPr>
            </a:lvl5pPr>
            <a:lvl6pPr marL="2514600" indent="-228600" defTabSz="868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68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68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68363"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200">
                <a:latin typeface="Arial" panose="020B0604020202020204" pitchFamily="34" charset="0"/>
              </a:rPr>
              <a:t>Page </a:t>
            </a:r>
            <a:fld id="{2FA43C9A-6AF1-44FE-9391-24E4C472199B}" type="slidenum">
              <a:rPr lang="en-US" altLang="en-US" sz="1200">
                <a:latin typeface="Arial" panose="020B0604020202020204" pitchFamily="34" charset="0"/>
              </a:rPr>
              <a:pPr algn="ctr">
                <a:lnSpc>
                  <a:spcPct val="90000"/>
                </a:lnSpc>
              </a:pPr>
              <a:t>‹#›</a:t>
            </a:fld>
            <a:endParaRPr lang="en-US" altLang="en-US" sz="1200">
              <a:latin typeface="Arial" panose="020B0604020202020204" pitchFamily="34" charset="0"/>
            </a:endParaRPr>
          </a:p>
        </p:txBody>
      </p:sp>
    </p:spTree>
    <p:extLst>
      <p:ext uri="{BB962C8B-B14F-4D97-AF65-F5344CB8AC3E}">
        <p14:creationId xmlns:p14="http://schemas.microsoft.com/office/powerpoint/2010/main" val="2323872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A52DA7A-93A8-4A50-8172-9F9D6D889479}"/>
              </a:ext>
            </a:extLst>
          </p:cNvPr>
          <p:cNvSpPr>
            <a:spLocks noChangeArrowheads="1"/>
          </p:cNvSpPr>
          <p:nvPr/>
        </p:nvSpPr>
        <p:spPr bwMode="auto">
          <a:xfrm>
            <a:off x="3052763" y="8697913"/>
            <a:ext cx="752475" cy="266700"/>
          </a:xfrm>
          <a:prstGeom prst="rect">
            <a:avLst/>
          </a:prstGeom>
          <a:noFill/>
          <a:ln w="12700">
            <a:noFill/>
            <a:miter lim="800000"/>
            <a:headEnd/>
            <a:tailEnd/>
          </a:ln>
          <a:effectLst/>
        </p:spPr>
        <p:txBody>
          <a:bodyPr wrap="none" lIns="87312" tIns="44450" rIns="87312" bIns="44450">
            <a:spAutoFit/>
          </a:bodyPr>
          <a:lstStyle>
            <a:lvl1pPr defTabSz="868363">
              <a:defRPr sz="2400">
                <a:solidFill>
                  <a:schemeClr val="tx1"/>
                </a:solidFill>
                <a:latin typeface="Times New Roman" panose="02020603050405020304" pitchFamily="18" charset="0"/>
              </a:defRPr>
            </a:lvl1pPr>
            <a:lvl2pPr marL="742950" indent="-285750" defTabSz="868363">
              <a:defRPr sz="2400">
                <a:solidFill>
                  <a:schemeClr val="tx1"/>
                </a:solidFill>
                <a:latin typeface="Times New Roman" panose="02020603050405020304" pitchFamily="18" charset="0"/>
              </a:defRPr>
            </a:lvl2pPr>
            <a:lvl3pPr marL="1143000" indent="-228600" defTabSz="868363">
              <a:defRPr sz="2400">
                <a:solidFill>
                  <a:schemeClr val="tx1"/>
                </a:solidFill>
                <a:latin typeface="Times New Roman" panose="02020603050405020304" pitchFamily="18" charset="0"/>
              </a:defRPr>
            </a:lvl3pPr>
            <a:lvl4pPr marL="1600200" indent="-228600" defTabSz="868363">
              <a:defRPr sz="2400">
                <a:solidFill>
                  <a:schemeClr val="tx1"/>
                </a:solidFill>
                <a:latin typeface="Times New Roman" panose="02020603050405020304" pitchFamily="18" charset="0"/>
              </a:defRPr>
            </a:lvl4pPr>
            <a:lvl5pPr marL="2057400" indent="-228600" defTabSz="868363">
              <a:defRPr sz="2400">
                <a:solidFill>
                  <a:schemeClr val="tx1"/>
                </a:solidFill>
                <a:latin typeface="Times New Roman" panose="02020603050405020304" pitchFamily="18" charset="0"/>
              </a:defRPr>
            </a:lvl5pPr>
            <a:lvl6pPr marL="2514600" indent="-228600" defTabSz="868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68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68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68363"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1200">
                <a:latin typeface="Arial" panose="020B0604020202020204" pitchFamily="34" charset="0"/>
              </a:rPr>
              <a:t>Page </a:t>
            </a:r>
            <a:fld id="{97510574-3D6E-477B-B6B9-350B71AE1792}" type="slidenum">
              <a:rPr lang="en-US" altLang="en-US" sz="1200">
                <a:latin typeface="Arial" panose="020B0604020202020204" pitchFamily="34" charset="0"/>
              </a:rPr>
              <a:pPr algn="ctr">
                <a:lnSpc>
                  <a:spcPct val="90000"/>
                </a:lnSpc>
              </a:pPr>
              <a:t>‹#›</a:t>
            </a:fld>
            <a:endParaRPr lang="en-US" altLang="en-US" sz="1200">
              <a:latin typeface="Arial" panose="020B0604020202020204" pitchFamily="34" charset="0"/>
            </a:endParaRPr>
          </a:p>
        </p:txBody>
      </p:sp>
      <p:sp>
        <p:nvSpPr>
          <p:cNvPr id="7171" name="Rectangle 3">
            <a:extLst>
              <a:ext uri="{FF2B5EF4-FFF2-40B4-BE49-F238E27FC236}">
                <a16:creationId xmlns:a16="http://schemas.microsoft.com/office/drawing/2014/main" id="{8100EFE0-0F96-4E69-B2BE-7E133D716047}"/>
              </a:ext>
            </a:extLst>
          </p:cNvPr>
          <p:cNvSpPr>
            <a:spLocks noGrp="1" noRot="1" noChangeAspect="1" noChangeArrowheads="1" noTextEdit="1"/>
          </p:cNvSpPr>
          <p:nvPr>
            <p:ph type="sldImg" idx="2"/>
          </p:nvPr>
        </p:nvSpPr>
        <p:spPr bwMode="auto">
          <a:xfrm>
            <a:off x="393700" y="692150"/>
            <a:ext cx="60706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ABE564F5-6CFF-454C-9A86-00B52915D32D}"/>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16001912"/>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C0A0429-C1FF-443D-8657-515448BF13BF}"/>
              </a:ext>
            </a:extLst>
          </p:cNvPr>
          <p:cNvSpPr>
            <a:spLocks noGrp="1" noRot="1" noChangeAspect="1" noChangeArrowheads="1" noTextEdit="1"/>
          </p:cNvSpPr>
          <p:nvPr>
            <p:ph type="sldImg"/>
          </p:nvPr>
        </p:nvSpPr>
        <p:spPr>
          <a:xfrm>
            <a:off x="393700" y="692150"/>
            <a:ext cx="6070600" cy="3416300"/>
          </a:xfrm>
          <a:ln/>
        </p:spPr>
      </p:sp>
      <p:sp>
        <p:nvSpPr>
          <p:cNvPr id="13315" name="Notes Placeholder 2">
            <a:extLst>
              <a:ext uri="{FF2B5EF4-FFF2-40B4-BE49-F238E27FC236}">
                <a16:creationId xmlns:a16="http://schemas.microsoft.com/office/drawing/2014/main" id="{EFFFAB15-4C47-44DA-AE16-7E7A1EAE83D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GB" altLang="en-US">
                <a:latin typeface="Arial" panose="020B0604020202020204" pitchFamily="34" charset="0"/>
              </a:rPr>
              <a:t>Background</a:t>
            </a:r>
          </a:p>
          <a:p>
            <a:r>
              <a:rPr lang="en-GB" altLang="en-US">
                <a:latin typeface="Arial" panose="020B0604020202020204" pitchFamily="34" charset="0"/>
              </a:rPr>
              <a:t>Climate – global temperature – highest mean in W Africa/India – most susceptible to rise</a:t>
            </a:r>
          </a:p>
          <a:p>
            <a:endParaRPr lang="en-GB" altLang="en-US">
              <a:latin typeface="Arial" panose="020B0604020202020204" pitchFamily="34" charset="0"/>
            </a:endParaRPr>
          </a:p>
          <a:p>
            <a:r>
              <a:rPr lang="en-GB" altLang="en-US">
                <a:latin typeface="Arial" panose="020B0604020202020204" pitchFamily="34" charset="0"/>
              </a:rPr>
              <a:t>We will be focusing on Sahel – one of the poorest and most vulnerable regions in the world – already suffering hunger</a:t>
            </a:r>
          </a:p>
          <a:p>
            <a:endParaRPr lang="en-GB" altLang="en-US">
              <a:latin typeface="Arial" panose="020B0604020202020204" pitchFamily="34" charset="0"/>
            </a:endParaRPr>
          </a:p>
          <a:p>
            <a:r>
              <a:rPr lang="en-GB" altLang="en-US">
                <a:latin typeface="Arial" panose="020B0604020202020204" pitchFamily="34" charset="0"/>
              </a:rPr>
              <a:t>Suffering </a:t>
            </a:r>
            <a:r>
              <a:rPr lang="en-GB" altLang="en-US" u="sng">
                <a:latin typeface="Arial" panose="020B0604020202020204" pitchFamily="34" charset="0"/>
              </a:rPr>
              <a:t>fourfold</a:t>
            </a:r>
            <a:r>
              <a:rPr lang="en-GB" altLang="en-US">
                <a:latin typeface="Arial" panose="020B0604020202020204" pitchFamily="34" charset="0"/>
              </a:rPr>
              <a:t> future issues to make things worse</a:t>
            </a:r>
          </a:p>
          <a:p>
            <a:r>
              <a:rPr lang="en-GB" altLang="en-US">
                <a:latin typeface="Arial" panose="020B0604020202020204" pitchFamily="34" charset="0"/>
              </a:rPr>
              <a:t>Hotter and drier </a:t>
            </a:r>
          </a:p>
          <a:p>
            <a:r>
              <a:rPr lang="en-GB" altLang="en-US">
                <a:latin typeface="Arial" panose="020B0604020202020204" pitchFamily="34" charset="0"/>
              </a:rPr>
              <a:t>Loss of soil as Sahara spreads south</a:t>
            </a:r>
          </a:p>
          <a:p>
            <a:r>
              <a:rPr lang="en-GB" altLang="en-US">
                <a:latin typeface="Arial" panose="020B0604020202020204" pitchFamily="34" charset="0"/>
              </a:rPr>
              <a:t>Crop Failure</a:t>
            </a:r>
          </a:p>
          <a:p>
            <a:r>
              <a:rPr lang="en-GB" altLang="en-US">
                <a:latin typeface="Arial" panose="020B0604020202020204" pitchFamily="34" charset="0"/>
              </a:rPr>
              <a:t>Increasing population – already 100m predicted in one model to treble by 2050</a:t>
            </a:r>
          </a:p>
        </p:txBody>
      </p:sp>
      <p:sp>
        <p:nvSpPr>
          <p:cNvPr id="13316" name="Slide Number Placeholder 3">
            <a:extLst>
              <a:ext uri="{FF2B5EF4-FFF2-40B4-BE49-F238E27FC236}">
                <a16:creationId xmlns:a16="http://schemas.microsoft.com/office/drawing/2014/main" id="{C47C30B5-074F-4912-9C67-60FCF1009F0D}"/>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9B5E56-CD88-44CB-BDEF-8356AC4C7AB4}" type="slidenum">
              <a:rPr lang="en-GB" altLang="en-US"/>
              <a:pPr/>
              <a:t>4</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C61D8E9-AC13-4E3D-A753-264CCEC95410}"/>
              </a:ext>
            </a:extLst>
          </p:cNvPr>
          <p:cNvSpPr>
            <a:spLocks noGrp="1" noRot="1" noChangeAspect="1" noChangeArrowheads="1" noTextEdit="1"/>
          </p:cNvSpPr>
          <p:nvPr>
            <p:ph type="sldImg"/>
          </p:nvPr>
        </p:nvSpPr>
        <p:spPr>
          <a:xfrm>
            <a:off x="393700" y="692150"/>
            <a:ext cx="6070600" cy="3416300"/>
          </a:xfrm>
          <a:ln/>
        </p:spPr>
      </p:sp>
      <p:sp>
        <p:nvSpPr>
          <p:cNvPr id="29699" name="Notes Placeholder 2">
            <a:extLst>
              <a:ext uri="{FF2B5EF4-FFF2-40B4-BE49-F238E27FC236}">
                <a16:creationId xmlns:a16="http://schemas.microsoft.com/office/drawing/2014/main" id="{798D270F-C829-4FA0-BE76-60573C61D3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4571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94571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497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079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88A7175-4087-48DD-B0EC-C468777D6437}"/>
              </a:ext>
            </a:extLst>
          </p:cNvPr>
          <p:cNvSpPr>
            <a:spLocks noGrp="1" noRot="1" noChangeAspect="1" noChangeArrowheads="1" noTextEdit="1"/>
          </p:cNvSpPr>
          <p:nvPr>
            <p:ph type="sldImg"/>
          </p:nvPr>
        </p:nvSpPr>
        <p:spPr>
          <a:xfrm>
            <a:off x="393700" y="692150"/>
            <a:ext cx="6070600" cy="3416300"/>
          </a:xfrm>
          <a:ln/>
        </p:spPr>
      </p:sp>
      <p:sp>
        <p:nvSpPr>
          <p:cNvPr id="76803" name="Notes Placeholder 2">
            <a:extLst>
              <a:ext uri="{FF2B5EF4-FFF2-40B4-BE49-F238E27FC236}">
                <a16:creationId xmlns:a16="http://schemas.microsoft.com/office/drawing/2014/main" id="{C183C5B8-EF1D-4AFE-A0C3-BF0CE4B5BFD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Tree>
    <p:extLst>
      <p:ext uri="{BB962C8B-B14F-4D97-AF65-F5344CB8AC3E}">
        <p14:creationId xmlns:p14="http://schemas.microsoft.com/office/powerpoint/2010/main" val="3326983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51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18311" y="609600"/>
            <a:ext cx="212231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51378" y="609600"/>
            <a:ext cx="6186311"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687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1873" indent="0" algn="ctr">
              <a:buNone/>
              <a:defRPr>
                <a:solidFill>
                  <a:schemeClr val="tx1">
                    <a:tint val="75000"/>
                  </a:schemeClr>
                </a:solidFill>
              </a:defRPr>
            </a:lvl2pPr>
            <a:lvl3pPr marL="1083747" indent="0" algn="ctr">
              <a:buNone/>
              <a:defRPr>
                <a:solidFill>
                  <a:schemeClr val="tx1">
                    <a:tint val="75000"/>
                  </a:schemeClr>
                </a:solidFill>
              </a:defRPr>
            </a:lvl3pPr>
            <a:lvl4pPr marL="1625620" indent="0" algn="ctr">
              <a:buNone/>
              <a:defRPr>
                <a:solidFill>
                  <a:schemeClr val="tx1">
                    <a:tint val="75000"/>
                  </a:schemeClr>
                </a:solidFill>
              </a:defRPr>
            </a:lvl4pPr>
            <a:lvl5pPr marL="2167494" indent="0" algn="ctr">
              <a:buNone/>
              <a:defRPr>
                <a:solidFill>
                  <a:schemeClr val="tx1">
                    <a:tint val="75000"/>
                  </a:schemeClr>
                </a:solidFill>
              </a:defRPr>
            </a:lvl5pPr>
            <a:lvl6pPr marL="2709367" indent="0" algn="ctr">
              <a:buNone/>
              <a:defRPr>
                <a:solidFill>
                  <a:schemeClr val="tx1">
                    <a:tint val="75000"/>
                  </a:schemeClr>
                </a:solidFill>
              </a:defRPr>
            </a:lvl6pPr>
            <a:lvl7pPr marL="3251241" indent="0" algn="ctr">
              <a:buNone/>
              <a:defRPr>
                <a:solidFill>
                  <a:schemeClr val="tx1">
                    <a:tint val="75000"/>
                  </a:schemeClr>
                </a:solidFill>
              </a:defRPr>
            </a:lvl7pPr>
            <a:lvl8pPr marL="3793114" indent="0" algn="ctr">
              <a:buNone/>
              <a:defRPr>
                <a:solidFill>
                  <a:schemeClr val="tx1">
                    <a:tint val="75000"/>
                  </a:schemeClr>
                </a:solidFill>
              </a:defRPr>
            </a:lvl8pPr>
            <a:lvl9pPr marL="4334988" indent="0" algn="ctr">
              <a:buNone/>
              <a:defRPr>
                <a:solidFill>
                  <a:schemeClr val="tx1">
                    <a:tint val="75000"/>
                  </a:schemeClr>
                </a:solidFill>
              </a:defRPr>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7D859BC1-5F02-4BC3-AE75-B3C34DEDFB26}"/>
              </a:ext>
            </a:extLst>
          </p:cNvPr>
          <p:cNvSpPr>
            <a:spLocks noGrp="1"/>
          </p:cNvSpPr>
          <p:nvPr>
            <p:ph type="dt" sz="half" idx="10"/>
          </p:nvPr>
        </p:nvSpPr>
        <p:spPr/>
        <p:txBody>
          <a:bodyPr/>
          <a:lstStyle>
            <a:lvl1pPr>
              <a:defRPr/>
            </a:lvl1pPr>
          </a:lstStyle>
          <a:p>
            <a:pPr>
              <a:defRPr/>
            </a:pPr>
            <a:fld id="{5B4410A5-1D39-4173-B32B-B4F8DE2FCC7C}" type="datetimeFigureOut">
              <a:rPr lang="de-DE"/>
              <a:pPr>
                <a:defRPr/>
              </a:pPr>
              <a:t>20.10.21</a:t>
            </a:fld>
            <a:endParaRPr lang="de-DE"/>
          </a:p>
        </p:txBody>
      </p:sp>
      <p:sp>
        <p:nvSpPr>
          <p:cNvPr id="5" name="Footer Placeholder 4">
            <a:extLst>
              <a:ext uri="{FF2B5EF4-FFF2-40B4-BE49-F238E27FC236}">
                <a16:creationId xmlns:a16="http://schemas.microsoft.com/office/drawing/2014/main" id="{30BE1722-63F8-4467-BC7F-CEF073FDF9FF}"/>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5">
            <a:extLst>
              <a:ext uri="{FF2B5EF4-FFF2-40B4-BE49-F238E27FC236}">
                <a16:creationId xmlns:a16="http://schemas.microsoft.com/office/drawing/2014/main" id="{972303A3-060D-4B67-8E9C-C40186357082}"/>
              </a:ext>
            </a:extLst>
          </p:cNvPr>
          <p:cNvSpPr>
            <a:spLocks noGrp="1"/>
          </p:cNvSpPr>
          <p:nvPr>
            <p:ph type="sldNum" sz="quarter" idx="12"/>
          </p:nvPr>
        </p:nvSpPr>
        <p:spPr/>
        <p:txBody>
          <a:bodyPr/>
          <a:lstStyle>
            <a:lvl1pPr>
              <a:defRPr/>
            </a:lvl1pPr>
          </a:lstStyle>
          <a:p>
            <a:fld id="{44870220-869A-42F4-8547-8A82CE67D67A}" type="slidenum">
              <a:rPr lang="de-DE" altLang="en-US"/>
              <a:pPr/>
              <a:t>‹#›</a:t>
            </a:fld>
            <a:endParaRPr lang="de-DE" altLang="en-US"/>
          </a:p>
        </p:txBody>
      </p:sp>
    </p:spTree>
    <p:extLst>
      <p:ext uri="{BB962C8B-B14F-4D97-AF65-F5344CB8AC3E}">
        <p14:creationId xmlns:p14="http://schemas.microsoft.com/office/powerpoint/2010/main" val="3555444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64C2B149-4AD1-4EBE-958C-8F6A2884A369}"/>
              </a:ext>
            </a:extLst>
          </p:cNvPr>
          <p:cNvSpPr>
            <a:spLocks noGrp="1"/>
          </p:cNvSpPr>
          <p:nvPr>
            <p:ph type="dt" sz="half" idx="10"/>
          </p:nvPr>
        </p:nvSpPr>
        <p:spPr/>
        <p:txBody>
          <a:bodyPr/>
          <a:lstStyle>
            <a:lvl1pPr>
              <a:defRPr/>
            </a:lvl1pPr>
          </a:lstStyle>
          <a:p>
            <a:pPr>
              <a:defRPr/>
            </a:pPr>
            <a:fld id="{5AEE959E-092F-490C-83A9-1C2E60599B6A}" type="datetimeFigureOut">
              <a:rPr lang="de-DE"/>
              <a:pPr>
                <a:defRPr/>
              </a:pPr>
              <a:t>20.10.21</a:t>
            </a:fld>
            <a:endParaRPr lang="de-DE"/>
          </a:p>
        </p:txBody>
      </p:sp>
      <p:sp>
        <p:nvSpPr>
          <p:cNvPr id="5" name="Footer Placeholder 4">
            <a:extLst>
              <a:ext uri="{FF2B5EF4-FFF2-40B4-BE49-F238E27FC236}">
                <a16:creationId xmlns:a16="http://schemas.microsoft.com/office/drawing/2014/main" id="{28C3378D-33F5-424B-8279-B2316D952132}"/>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5">
            <a:extLst>
              <a:ext uri="{FF2B5EF4-FFF2-40B4-BE49-F238E27FC236}">
                <a16:creationId xmlns:a16="http://schemas.microsoft.com/office/drawing/2014/main" id="{DC0B14F3-B2FE-4AE3-A513-1C3517D219CE}"/>
              </a:ext>
            </a:extLst>
          </p:cNvPr>
          <p:cNvSpPr>
            <a:spLocks noGrp="1"/>
          </p:cNvSpPr>
          <p:nvPr>
            <p:ph type="sldNum" sz="quarter" idx="12"/>
          </p:nvPr>
        </p:nvSpPr>
        <p:spPr/>
        <p:txBody>
          <a:bodyPr/>
          <a:lstStyle>
            <a:lvl1pPr>
              <a:defRPr/>
            </a:lvl1pPr>
          </a:lstStyle>
          <a:p>
            <a:fld id="{57BF49E0-66B0-476A-A9AB-0BF9B4027BCF}" type="slidenum">
              <a:rPr lang="de-DE" altLang="en-US"/>
              <a:pPr/>
              <a:t>‹#›</a:t>
            </a:fld>
            <a:endParaRPr lang="de-DE" altLang="en-US"/>
          </a:p>
        </p:txBody>
      </p:sp>
    </p:spTree>
    <p:extLst>
      <p:ext uri="{BB962C8B-B14F-4D97-AF65-F5344CB8AC3E}">
        <p14:creationId xmlns:p14="http://schemas.microsoft.com/office/powerpoint/2010/main" val="226979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41" b="1" cap="all"/>
            </a:lvl1pPr>
          </a:lstStyle>
          <a:p>
            <a:r>
              <a:rPr lang="en-US"/>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0">
                <a:solidFill>
                  <a:schemeClr val="tx1">
                    <a:tint val="75000"/>
                  </a:schemeClr>
                </a:solidFill>
              </a:defRPr>
            </a:lvl1pPr>
            <a:lvl2pPr marL="541873" indent="0">
              <a:buNone/>
              <a:defRPr sz="2133">
                <a:solidFill>
                  <a:schemeClr val="tx1">
                    <a:tint val="75000"/>
                  </a:schemeClr>
                </a:solidFill>
              </a:defRPr>
            </a:lvl2pPr>
            <a:lvl3pPr marL="1083747" indent="0">
              <a:buNone/>
              <a:defRPr sz="1896">
                <a:solidFill>
                  <a:schemeClr val="tx1">
                    <a:tint val="75000"/>
                  </a:schemeClr>
                </a:solidFill>
              </a:defRPr>
            </a:lvl3pPr>
            <a:lvl4pPr marL="1625620" indent="0">
              <a:buNone/>
              <a:defRPr sz="1659">
                <a:solidFill>
                  <a:schemeClr val="tx1">
                    <a:tint val="75000"/>
                  </a:schemeClr>
                </a:solidFill>
              </a:defRPr>
            </a:lvl4pPr>
            <a:lvl5pPr marL="2167494" indent="0">
              <a:buNone/>
              <a:defRPr sz="1659">
                <a:solidFill>
                  <a:schemeClr val="tx1">
                    <a:tint val="75000"/>
                  </a:schemeClr>
                </a:solidFill>
              </a:defRPr>
            </a:lvl5pPr>
            <a:lvl6pPr marL="2709367" indent="0">
              <a:buNone/>
              <a:defRPr sz="1659">
                <a:solidFill>
                  <a:schemeClr val="tx1">
                    <a:tint val="75000"/>
                  </a:schemeClr>
                </a:solidFill>
              </a:defRPr>
            </a:lvl6pPr>
            <a:lvl7pPr marL="3251241" indent="0">
              <a:buNone/>
              <a:defRPr sz="1659">
                <a:solidFill>
                  <a:schemeClr val="tx1">
                    <a:tint val="75000"/>
                  </a:schemeClr>
                </a:solidFill>
              </a:defRPr>
            </a:lvl7pPr>
            <a:lvl8pPr marL="3793114" indent="0">
              <a:buNone/>
              <a:defRPr sz="1659">
                <a:solidFill>
                  <a:schemeClr val="tx1">
                    <a:tint val="75000"/>
                  </a:schemeClr>
                </a:solidFill>
              </a:defRPr>
            </a:lvl8pPr>
            <a:lvl9pPr marL="4334988" indent="0">
              <a:buNone/>
              <a:defRPr sz="165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EBE48-E93C-4234-BA9F-4F2CB5A604DD}"/>
              </a:ext>
            </a:extLst>
          </p:cNvPr>
          <p:cNvSpPr>
            <a:spLocks noGrp="1"/>
          </p:cNvSpPr>
          <p:nvPr>
            <p:ph type="dt" sz="half" idx="10"/>
          </p:nvPr>
        </p:nvSpPr>
        <p:spPr/>
        <p:txBody>
          <a:bodyPr/>
          <a:lstStyle>
            <a:lvl1pPr>
              <a:defRPr/>
            </a:lvl1pPr>
          </a:lstStyle>
          <a:p>
            <a:pPr>
              <a:defRPr/>
            </a:pPr>
            <a:fld id="{7BB4135B-3192-4C1D-B35A-D03831B51A09}" type="datetimeFigureOut">
              <a:rPr lang="de-DE"/>
              <a:pPr>
                <a:defRPr/>
              </a:pPr>
              <a:t>20.10.21</a:t>
            </a:fld>
            <a:endParaRPr lang="de-DE"/>
          </a:p>
        </p:txBody>
      </p:sp>
      <p:sp>
        <p:nvSpPr>
          <p:cNvPr id="5" name="Footer Placeholder 4">
            <a:extLst>
              <a:ext uri="{FF2B5EF4-FFF2-40B4-BE49-F238E27FC236}">
                <a16:creationId xmlns:a16="http://schemas.microsoft.com/office/drawing/2014/main" id="{65DF3638-D2CB-4724-8BF6-1DC29214842D}"/>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5">
            <a:extLst>
              <a:ext uri="{FF2B5EF4-FFF2-40B4-BE49-F238E27FC236}">
                <a16:creationId xmlns:a16="http://schemas.microsoft.com/office/drawing/2014/main" id="{8851E01A-03A6-4A94-B5ED-2CAB4A4DEBA3}"/>
              </a:ext>
            </a:extLst>
          </p:cNvPr>
          <p:cNvSpPr>
            <a:spLocks noGrp="1"/>
          </p:cNvSpPr>
          <p:nvPr>
            <p:ph type="sldNum" sz="quarter" idx="12"/>
          </p:nvPr>
        </p:nvSpPr>
        <p:spPr/>
        <p:txBody>
          <a:bodyPr/>
          <a:lstStyle>
            <a:lvl1pPr>
              <a:defRPr/>
            </a:lvl1pPr>
          </a:lstStyle>
          <a:p>
            <a:fld id="{808CD0E2-7C2B-48EA-BA7E-E5660FFD1D84}" type="slidenum">
              <a:rPr lang="de-DE" altLang="en-US"/>
              <a:pPr/>
              <a:t>‹#›</a:t>
            </a:fld>
            <a:endParaRPr lang="de-DE" altLang="en-US"/>
          </a:p>
        </p:txBody>
      </p:sp>
    </p:spTree>
    <p:extLst>
      <p:ext uri="{BB962C8B-B14F-4D97-AF65-F5344CB8AC3E}">
        <p14:creationId xmlns:p14="http://schemas.microsoft.com/office/powerpoint/2010/main" val="575930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09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97601" y="1600202"/>
            <a:ext cx="5384800" cy="4525963"/>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3">
            <a:extLst>
              <a:ext uri="{FF2B5EF4-FFF2-40B4-BE49-F238E27FC236}">
                <a16:creationId xmlns:a16="http://schemas.microsoft.com/office/drawing/2014/main" id="{50ACC807-E595-46D8-B3A1-48A8F931E7D7}"/>
              </a:ext>
            </a:extLst>
          </p:cNvPr>
          <p:cNvSpPr>
            <a:spLocks noGrp="1"/>
          </p:cNvSpPr>
          <p:nvPr>
            <p:ph type="dt" sz="half" idx="10"/>
          </p:nvPr>
        </p:nvSpPr>
        <p:spPr/>
        <p:txBody>
          <a:bodyPr/>
          <a:lstStyle>
            <a:lvl1pPr>
              <a:defRPr/>
            </a:lvl1pPr>
          </a:lstStyle>
          <a:p>
            <a:pPr>
              <a:defRPr/>
            </a:pPr>
            <a:fld id="{55CB5405-4607-4F9B-ACC3-5C7E5CAD92AD}" type="datetimeFigureOut">
              <a:rPr lang="de-DE"/>
              <a:pPr>
                <a:defRPr/>
              </a:pPr>
              <a:t>20.10.21</a:t>
            </a:fld>
            <a:endParaRPr lang="de-DE"/>
          </a:p>
        </p:txBody>
      </p:sp>
      <p:sp>
        <p:nvSpPr>
          <p:cNvPr id="6" name="Footer Placeholder 4">
            <a:extLst>
              <a:ext uri="{FF2B5EF4-FFF2-40B4-BE49-F238E27FC236}">
                <a16:creationId xmlns:a16="http://schemas.microsoft.com/office/drawing/2014/main" id="{0854974E-47BC-4003-BD06-F0E16A4DDB51}"/>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43F36F9E-9099-4E0D-B028-0FA4152B7DBE}"/>
              </a:ext>
            </a:extLst>
          </p:cNvPr>
          <p:cNvSpPr>
            <a:spLocks noGrp="1"/>
          </p:cNvSpPr>
          <p:nvPr>
            <p:ph type="sldNum" sz="quarter" idx="12"/>
          </p:nvPr>
        </p:nvSpPr>
        <p:spPr/>
        <p:txBody>
          <a:bodyPr/>
          <a:lstStyle>
            <a:lvl1pPr>
              <a:defRPr/>
            </a:lvl1pPr>
          </a:lstStyle>
          <a:p>
            <a:fld id="{54BE90A6-4ACE-4FA3-A7DF-7F7CDDE2F9BB}" type="slidenum">
              <a:rPr lang="de-DE" altLang="en-US"/>
              <a:pPr/>
              <a:t>‹#›</a:t>
            </a:fld>
            <a:endParaRPr lang="de-DE" altLang="en-US"/>
          </a:p>
        </p:txBody>
      </p:sp>
    </p:spTree>
    <p:extLst>
      <p:ext uri="{BB962C8B-B14F-4D97-AF65-F5344CB8AC3E}">
        <p14:creationId xmlns:p14="http://schemas.microsoft.com/office/powerpoint/2010/main" val="41001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3">
            <a:extLst>
              <a:ext uri="{FF2B5EF4-FFF2-40B4-BE49-F238E27FC236}">
                <a16:creationId xmlns:a16="http://schemas.microsoft.com/office/drawing/2014/main" id="{3190EF23-8551-47A3-A9BD-3BE677CD0AF7}"/>
              </a:ext>
            </a:extLst>
          </p:cNvPr>
          <p:cNvSpPr>
            <a:spLocks noGrp="1"/>
          </p:cNvSpPr>
          <p:nvPr>
            <p:ph type="dt" sz="half" idx="10"/>
          </p:nvPr>
        </p:nvSpPr>
        <p:spPr/>
        <p:txBody>
          <a:bodyPr/>
          <a:lstStyle>
            <a:lvl1pPr>
              <a:defRPr/>
            </a:lvl1pPr>
          </a:lstStyle>
          <a:p>
            <a:pPr>
              <a:defRPr/>
            </a:pPr>
            <a:fld id="{A4AB31DD-9E6D-406F-8DCF-D8DF74521C1B}" type="datetimeFigureOut">
              <a:rPr lang="de-DE"/>
              <a:pPr>
                <a:defRPr/>
              </a:pPr>
              <a:t>20.10.21</a:t>
            </a:fld>
            <a:endParaRPr lang="de-DE"/>
          </a:p>
        </p:txBody>
      </p:sp>
      <p:sp>
        <p:nvSpPr>
          <p:cNvPr id="8" name="Footer Placeholder 4">
            <a:extLst>
              <a:ext uri="{FF2B5EF4-FFF2-40B4-BE49-F238E27FC236}">
                <a16:creationId xmlns:a16="http://schemas.microsoft.com/office/drawing/2014/main" id="{CD258101-510F-4CB5-8D32-76928514C661}"/>
              </a:ext>
            </a:extLst>
          </p:cNvPr>
          <p:cNvSpPr>
            <a:spLocks noGrp="1"/>
          </p:cNvSpPr>
          <p:nvPr>
            <p:ph type="ftr" sz="quarter" idx="11"/>
          </p:nvPr>
        </p:nvSpPr>
        <p:spPr/>
        <p:txBody>
          <a:bodyPr/>
          <a:lstStyle>
            <a:lvl1pPr>
              <a:defRPr/>
            </a:lvl1pPr>
          </a:lstStyle>
          <a:p>
            <a:pPr>
              <a:defRPr/>
            </a:pPr>
            <a:endParaRPr lang="de-DE"/>
          </a:p>
        </p:txBody>
      </p:sp>
      <p:sp>
        <p:nvSpPr>
          <p:cNvPr id="9" name="Slide Number Placeholder 5">
            <a:extLst>
              <a:ext uri="{FF2B5EF4-FFF2-40B4-BE49-F238E27FC236}">
                <a16:creationId xmlns:a16="http://schemas.microsoft.com/office/drawing/2014/main" id="{56CA6D80-8462-4EE2-A84A-EC994B3D7CEE}"/>
              </a:ext>
            </a:extLst>
          </p:cNvPr>
          <p:cNvSpPr>
            <a:spLocks noGrp="1"/>
          </p:cNvSpPr>
          <p:nvPr>
            <p:ph type="sldNum" sz="quarter" idx="12"/>
          </p:nvPr>
        </p:nvSpPr>
        <p:spPr/>
        <p:txBody>
          <a:bodyPr/>
          <a:lstStyle>
            <a:lvl1pPr>
              <a:defRPr/>
            </a:lvl1pPr>
          </a:lstStyle>
          <a:p>
            <a:fld id="{2F5BE03F-FC94-47C0-B240-971C84865F7F}" type="slidenum">
              <a:rPr lang="de-DE" altLang="en-US"/>
              <a:pPr/>
              <a:t>‹#›</a:t>
            </a:fld>
            <a:endParaRPr lang="de-DE" altLang="en-US"/>
          </a:p>
        </p:txBody>
      </p:sp>
    </p:spTree>
    <p:extLst>
      <p:ext uri="{BB962C8B-B14F-4D97-AF65-F5344CB8AC3E}">
        <p14:creationId xmlns:p14="http://schemas.microsoft.com/office/powerpoint/2010/main" val="907861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3">
            <a:extLst>
              <a:ext uri="{FF2B5EF4-FFF2-40B4-BE49-F238E27FC236}">
                <a16:creationId xmlns:a16="http://schemas.microsoft.com/office/drawing/2014/main" id="{DD3680B8-9A3C-444C-A912-CC84F82CD157}"/>
              </a:ext>
            </a:extLst>
          </p:cNvPr>
          <p:cNvSpPr>
            <a:spLocks noGrp="1"/>
          </p:cNvSpPr>
          <p:nvPr>
            <p:ph type="dt" sz="half" idx="10"/>
          </p:nvPr>
        </p:nvSpPr>
        <p:spPr/>
        <p:txBody>
          <a:bodyPr/>
          <a:lstStyle>
            <a:lvl1pPr>
              <a:defRPr/>
            </a:lvl1pPr>
          </a:lstStyle>
          <a:p>
            <a:pPr>
              <a:defRPr/>
            </a:pPr>
            <a:fld id="{7B29AC04-97C5-41CD-B366-F1EC96DE2435}" type="datetimeFigureOut">
              <a:rPr lang="de-DE"/>
              <a:pPr>
                <a:defRPr/>
              </a:pPr>
              <a:t>20.10.21</a:t>
            </a:fld>
            <a:endParaRPr lang="de-DE"/>
          </a:p>
        </p:txBody>
      </p:sp>
      <p:sp>
        <p:nvSpPr>
          <p:cNvPr id="4" name="Footer Placeholder 4">
            <a:extLst>
              <a:ext uri="{FF2B5EF4-FFF2-40B4-BE49-F238E27FC236}">
                <a16:creationId xmlns:a16="http://schemas.microsoft.com/office/drawing/2014/main" id="{7D8F37BE-45C0-4BE3-98A2-A93A2C82732A}"/>
              </a:ext>
            </a:extLst>
          </p:cNvPr>
          <p:cNvSpPr>
            <a:spLocks noGrp="1"/>
          </p:cNvSpPr>
          <p:nvPr>
            <p:ph type="ftr" sz="quarter" idx="11"/>
          </p:nvPr>
        </p:nvSpPr>
        <p:spPr/>
        <p:txBody>
          <a:bodyPr/>
          <a:lstStyle>
            <a:lvl1pPr>
              <a:defRPr/>
            </a:lvl1pPr>
          </a:lstStyle>
          <a:p>
            <a:pPr>
              <a:defRPr/>
            </a:pPr>
            <a:endParaRPr lang="de-DE"/>
          </a:p>
        </p:txBody>
      </p:sp>
      <p:sp>
        <p:nvSpPr>
          <p:cNvPr id="5" name="Slide Number Placeholder 5">
            <a:extLst>
              <a:ext uri="{FF2B5EF4-FFF2-40B4-BE49-F238E27FC236}">
                <a16:creationId xmlns:a16="http://schemas.microsoft.com/office/drawing/2014/main" id="{55A667EC-0EB1-410C-9462-287D4494D0FC}"/>
              </a:ext>
            </a:extLst>
          </p:cNvPr>
          <p:cNvSpPr>
            <a:spLocks noGrp="1"/>
          </p:cNvSpPr>
          <p:nvPr>
            <p:ph type="sldNum" sz="quarter" idx="12"/>
          </p:nvPr>
        </p:nvSpPr>
        <p:spPr/>
        <p:txBody>
          <a:bodyPr/>
          <a:lstStyle>
            <a:lvl1pPr>
              <a:defRPr/>
            </a:lvl1pPr>
          </a:lstStyle>
          <a:p>
            <a:fld id="{002BBD85-FA5C-44B2-B3AF-127F8E4659CD}" type="slidenum">
              <a:rPr lang="de-DE" altLang="en-US"/>
              <a:pPr/>
              <a:t>‹#›</a:t>
            </a:fld>
            <a:endParaRPr lang="de-DE" altLang="en-US"/>
          </a:p>
        </p:txBody>
      </p:sp>
    </p:spTree>
    <p:extLst>
      <p:ext uri="{BB962C8B-B14F-4D97-AF65-F5344CB8AC3E}">
        <p14:creationId xmlns:p14="http://schemas.microsoft.com/office/powerpoint/2010/main" val="1545717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561164-78C3-41BE-873E-EB399CC26945}"/>
              </a:ext>
            </a:extLst>
          </p:cNvPr>
          <p:cNvSpPr>
            <a:spLocks noGrp="1"/>
          </p:cNvSpPr>
          <p:nvPr>
            <p:ph type="dt" sz="half" idx="10"/>
          </p:nvPr>
        </p:nvSpPr>
        <p:spPr/>
        <p:txBody>
          <a:bodyPr/>
          <a:lstStyle>
            <a:lvl1pPr>
              <a:defRPr/>
            </a:lvl1pPr>
          </a:lstStyle>
          <a:p>
            <a:pPr>
              <a:defRPr/>
            </a:pPr>
            <a:fld id="{1E96AC91-8933-421A-92F4-745A3FFBFC4D}" type="datetimeFigureOut">
              <a:rPr lang="de-DE"/>
              <a:pPr>
                <a:defRPr/>
              </a:pPr>
              <a:t>20.10.21</a:t>
            </a:fld>
            <a:endParaRPr lang="de-DE"/>
          </a:p>
        </p:txBody>
      </p:sp>
      <p:sp>
        <p:nvSpPr>
          <p:cNvPr id="3" name="Footer Placeholder 4">
            <a:extLst>
              <a:ext uri="{FF2B5EF4-FFF2-40B4-BE49-F238E27FC236}">
                <a16:creationId xmlns:a16="http://schemas.microsoft.com/office/drawing/2014/main" id="{9C0B3B40-BF59-4DDC-9BD8-F698705C18B7}"/>
              </a:ext>
            </a:extLst>
          </p:cNvPr>
          <p:cNvSpPr>
            <a:spLocks noGrp="1"/>
          </p:cNvSpPr>
          <p:nvPr>
            <p:ph type="ftr" sz="quarter" idx="11"/>
          </p:nvPr>
        </p:nvSpPr>
        <p:spPr/>
        <p:txBody>
          <a:bodyPr/>
          <a:lstStyle>
            <a:lvl1pPr>
              <a:defRPr/>
            </a:lvl1pPr>
          </a:lstStyle>
          <a:p>
            <a:pPr>
              <a:defRPr/>
            </a:pPr>
            <a:endParaRPr lang="de-DE"/>
          </a:p>
        </p:txBody>
      </p:sp>
      <p:sp>
        <p:nvSpPr>
          <p:cNvPr id="4" name="Slide Number Placeholder 5">
            <a:extLst>
              <a:ext uri="{FF2B5EF4-FFF2-40B4-BE49-F238E27FC236}">
                <a16:creationId xmlns:a16="http://schemas.microsoft.com/office/drawing/2014/main" id="{520DA01D-01B4-4464-8D94-44D0099E380F}"/>
              </a:ext>
            </a:extLst>
          </p:cNvPr>
          <p:cNvSpPr>
            <a:spLocks noGrp="1"/>
          </p:cNvSpPr>
          <p:nvPr>
            <p:ph type="sldNum" sz="quarter" idx="12"/>
          </p:nvPr>
        </p:nvSpPr>
        <p:spPr/>
        <p:txBody>
          <a:bodyPr/>
          <a:lstStyle>
            <a:lvl1pPr>
              <a:defRPr/>
            </a:lvl1pPr>
          </a:lstStyle>
          <a:p>
            <a:fld id="{14DEAEB8-59E5-49D2-AAD0-789824C396E0}" type="slidenum">
              <a:rPr lang="de-DE" altLang="en-US"/>
              <a:pPr/>
              <a:t>‹#›</a:t>
            </a:fld>
            <a:endParaRPr lang="de-DE" altLang="en-US"/>
          </a:p>
        </p:txBody>
      </p:sp>
    </p:spTree>
    <p:extLst>
      <p:ext uri="{BB962C8B-B14F-4D97-AF65-F5344CB8AC3E}">
        <p14:creationId xmlns:p14="http://schemas.microsoft.com/office/powerpoint/2010/main" val="2378467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70" b="1"/>
            </a:lvl1pPr>
          </a:lstStyle>
          <a:p>
            <a:r>
              <a:rPr lang="en-US"/>
              <a:t>Click to edit Master title style</a:t>
            </a:r>
            <a:endParaRPr lang="de-DE"/>
          </a:p>
        </p:txBody>
      </p:sp>
      <p:sp>
        <p:nvSpPr>
          <p:cNvPr id="3" name="Content Placeholder 2"/>
          <p:cNvSpPr>
            <a:spLocks noGrp="1"/>
          </p:cNvSpPr>
          <p:nvPr>
            <p:ph idx="1"/>
          </p:nvPr>
        </p:nvSpPr>
        <p:spPr>
          <a:xfrm>
            <a:off x="4766734" y="273052"/>
            <a:ext cx="6815667"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3">
            <a:extLst>
              <a:ext uri="{FF2B5EF4-FFF2-40B4-BE49-F238E27FC236}">
                <a16:creationId xmlns:a16="http://schemas.microsoft.com/office/drawing/2014/main" id="{1C682A89-FD84-4311-80E5-8D6F28C7F2B6}"/>
              </a:ext>
            </a:extLst>
          </p:cNvPr>
          <p:cNvSpPr>
            <a:spLocks noGrp="1"/>
          </p:cNvSpPr>
          <p:nvPr>
            <p:ph type="dt" sz="half" idx="10"/>
          </p:nvPr>
        </p:nvSpPr>
        <p:spPr/>
        <p:txBody>
          <a:bodyPr/>
          <a:lstStyle>
            <a:lvl1pPr>
              <a:defRPr/>
            </a:lvl1pPr>
          </a:lstStyle>
          <a:p>
            <a:pPr>
              <a:defRPr/>
            </a:pPr>
            <a:fld id="{B9E3E0F0-4122-4602-B22E-A2175546DD1D}" type="datetimeFigureOut">
              <a:rPr lang="de-DE"/>
              <a:pPr>
                <a:defRPr/>
              </a:pPr>
              <a:t>20.10.21</a:t>
            </a:fld>
            <a:endParaRPr lang="de-DE"/>
          </a:p>
        </p:txBody>
      </p:sp>
      <p:sp>
        <p:nvSpPr>
          <p:cNvPr id="6" name="Footer Placeholder 4">
            <a:extLst>
              <a:ext uri="{FF2B5EF4-FFF2-40B4-BE49-F238E27FC236}">
                <a16:creationId xmlns:a16="http://schemas.microsoft.com/office/drawing/2014/main" id="{A7BDAEA9-3A5E-4ABB-8810-6535DF0C6D8A}"/>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4396E2F6-58DE-4B0D-AA28-68F1D6239076}"/>
              </a:ext>
            </a:extLst>
          </p:cNvPr>
          <p:cNvSpPr>
            <a:spLocks noGrp="1"/>
          </p:cNvSpPr>
          <p:nvPr>
            <p:ph type="sldNum" sz="quarter" idx="12"/>
          </p:nvPr>
        </p:nvSpPr>
        <p:spPr/>
        <p:txBody>
          <a:bodyPr/>
          <a:lstStyle>
            <a:lvl1pPr>
              <a:defRPr/>
            </a:lvl1pPr>
          </a:lstStyle>
          <a:p>
            <a:fld id="{8534BB0A-9FE3-403F-9543-8B5252ED286D}" type="slidenum">
              <a:rPr lang="de-DE" altLang="en-US"/>
              <a:pPr/>
              <a:t>‹#›</a:t>
            </a:fld>
            <a:endParaRPr lang="de-DE" altLang="en-US"/>
          </a:p>
        </p:txBody>
      </p:sp>
    </p:spTree>
    <p:extLst>
      <p:ext uri="{BB962C8B-B14F-4D97-AF65-F5344CB8AC3E}">
        <p14:creationId xmlns:p14="http://schemas.microsoft.com/office/powerpoint/2010/main" val="14848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4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370" b="1"/>
            </a:lvl1pPr>
          </a:lstStyle>
          <a:p>
            <a:r>
              <a:rPr lang="en-US"/>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de-D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
        <p:nvSpPr>
          <p:cNvPr id="5" name="Date Placeholder 3">
            <a:extLst>
              <a:ext uri="{FF2B5EF4-FFF2-40B4-BE49-F238E27FC236}">
                <a16:creationId xmlns:a16="http://schemas.microsoft.com/office/drawing/2014/main" id="{43E8456C-5590-4D4E-AC07-D845EE2938E8}"/>
              </a:ext>
            </a:extLst>
          </p:cNvPr>
          <p:cNvSpPr>
            <a:spLocks noGrp="1"/>
          </p:cNvSpPr>
          <p:nvPr>
            <p:ph type="dt" sz="half" idx="10"/>
          </p:nvPr>
        </p:nvSpPr>
        <p:spPr/>
        <p:txBody>
          <a:bodyPr/>
          <a:lstStyle>
            <a:lvl1pPr>
              <a:defRPr/>
            </a:lvl1pPr>
          </a:lstStyle>
          <a:p>
            <a:pPr>
              <a:defRPr/>
            </a:pPr>
            <a:fld id="{93ED87AF-27F4-4057-9176-6A82D28E6EDC}" type="datetimeFigureOut">
              <a:rPr lang="de-DE"/>
              <a:pPr>
                <a:defRPr/>
              </a:pPr>
              <a:t>20.10.21</a:t>
            </a:fld>
            <a:endParaRPr lang="de-DE"/>
          </a:p>
        </p:txBody>
      </p:sp>
      <p:sp>
        <p:nvSpPr>
          <p:cNvPr id="6" name="Footer Placeholder 4">
            <a:extLst>
              <a:ext uri="{FF2B5EF4-FFF2-40B4-BE49-F238E27FC236}">
                <a16:creationId xmlns:a16="http://schemas.microsoft.com/office/drawing/2014/main" id="{11D74840-FCAE-4121-A5CA-199F9DFDA209}"/>
              </a:ext>
            </a:extLst>
          </p:cNvPr>
          <p:cNvSpPr>
            <a:spLocks noGrp="1"/>
          </p:cNvSpPr>
          <p:nvPr>
            <p:ph type="ftr" sz="quarter" idx="11"/>
          </p:nvPr>
        </p:nvSpPr>
        <p:spPr/>
        <p:txBody>
          <a:bodyPr/>
          <a:lstStyle>
            <a:lvl1pPr>
              <a:defRPr/>
            </a:lvl1pPr>
          </a:lstStyle>
          <a:p>
            <a:pPr>
              <a:defRPr/>
            </a:pPr>
            <a:endParaRPr lang="de-DE"/>
          </a:p>
        </p:txBody>
      </p:sp>
      <p:sp>
        <p:nvSpPr>
          <p:cNvPr id="7" name="Slide Number Placeholder 5">
            <a:extLst>
              <a:ext uri="{FF2B5EF4-FFF2-40B4-BE49-F238E27FC236}">
                <a16:creationId xmlns:a16="http://schemas.microsoft.com/office/drawing/2014/main" id="{F37619D1-9B60-45B1-931B-5338BA7866F6}"/>
              </a:ext>
            </a:extLst>
          </p:cNvPr>
          <p:cNvSpPr>
            <a:spLocks noGrp="1"/>
          </p:cNvSpPr>
          <p:nvPr>
            <p:ph type="sldNum" sz="quarter" idx="12"/>
          </p:nvPr>
        </p:nvSpPr>
        <p:spPr/>
        <p:txBody>
          <a:bodyPr/>
          <a:lstStyle>
            <a:lvl1pPr>
              <a:defRPr/>
            </a:lvl1pPr>
          </a:lstStyle>
          <a:p>
            <a:fld id="{909A08BC-F853-486E-A2C7-22445DDB966D}" type="slidenum">
              <a:rPr lang="de-DE" altLang="en-US"/>
              <a:pPr/>
              <a:t>‹#›</a:t>
            </a:fld>
            <a:endParaRPr lang="de-DE" altLang="en-US"/>
          </a:p>
        </p:txBody>
      </p:sp>
    </p:spTree>
    <p:extLst>
      <p:ext uri="{BB962C8B-B14F-4D97-AF65-F5344CB8AC3E}">
        <p14:creationId xmlns:p14="http://schemas.microsoft.com/office/powerpoint/2010/main" val="1755280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EDA271CF-3CA9-4DB1-B781-636229D95BE1}"/>
              </a:ext>
            </a:extLst>
          </p:cNvPr>
          <p:cNvSpPr>
            <a:spLocks noGrp="1"/>
          </p:cNvSpPr>
          <p:nvPr>
            <p:ph type="dt" sz="half" idx="10"/>
          </p:nvPr>
        </p:nvSpPr>
        <p:spPr/>
        <p:txBody>
          <a:bodyPr/>
          <a:lstStyle>
            <a:lvl1pPr>
              <a:defRPr/>
            </a:lvl1pPr>
          </a:lstStyle>
          <a:p>
            <a:pPr>
              <a:defRPr/>
            </a:pPr>
            <a:fld id="{AFF080C2-7B62-4CD1-8EC2-EE8B3A75F62C}" type="datetimeFigureOut">
              <a:rPr lang="de-DE"/>
              <a:pPr>
                <a:defRPr/>
              </a:pPr>
              <a:t>20.10.21</a:t>
            </a:fld>
            <a:endParaRPr lang="de-DE"/>
          </a:p>
        </p:txBody>
      </p:sp>
      <p:sp>
        <p:nvSpPr>
          <p:cNvPr id="5" name="Footer Placeholder 4">
            <a:extLst>
              <a:ext uri="{FF2B5EF4-FFF2-40B4-BE49-F238E27FC236}">
                <a16:creationId xmlns:a16="http://schemas.microsoft.com/office/drawing/2014/main" id="{5396AB60-169E-4A33-A40E-4149A5D21C98}"/>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5">
            <a:extLst>
              <a:ext uri="{FF2B5EF4-FFF2-40B4-BE49-F238E27FC236}">
                <a16:creationId xmlns:a16="http://schemas.microsoft.com/office/drawing/2014/main" id="{CBBCC3BB-ADE8-4DA9-A64A-7FB8F90585FC}"/>
              </a:ext>
            </a:extLst>
          </p:cNvPr>
          <p:cNvSpPr>
            <a:spLocks noGrp="1"/>
          </p:cNvSpPr>
          <p:nvPr>
            <p:ph type="sldNum" sz="quarter" idx="12"/>
          </p:nvPr>
        </p:nvSpPr>
        <p:spPr/>
        <p:txBody>
          <a:bodyPr/>
          <a:lstStyle>
            <a:lvl1pPr>
              <a:defRPr/>
            </a:lvl1pPr>
          </a:lstStyle>
          <a:p>
            <a:fld id="{F30745F4-2D79-4A26-BE97-0AD0FA2C9C50}" type="slidenum">
              <a:rPr lang="de-DE" altLang="en-US"/>
              <a:pPr/>
              <a:t>‹#›</a:t>
            </a:fld>
            <a:endParaRPr lang="de-DE" altLang="en-US"/>
          </a:p>
        </p:txBody>
      </p:sp>
    </p:spTree>
    <p:extLst>
      <p:ext uri="{BB962C8B-B14F-4D97-AF65-F5344CB8AC3E}">
        <p14:creationId xmlns:p14="http://schemas.microsoft.com/office/powerpoint/2010/main" val="2373874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E9514AA6-7B10-49B3-976D-E3BAFDFA6E77}"/>
              </a:ext>
            </a:extLst>
          </p:cNvPr>
          <p:cNvSpPr>
            <a:spLocks noGrp="1"/>
          </p:cNvSpPr>
          <p:nvPr>
            <p:ph type="dt" sz="half" idx="10"/>
          </p:nvPr>
        </p:nvSpPr>
        <p:spPr/>
        <p:txBody>
          <a:bodyPr/>
          <a:lstStyle>
            <a:lvl1pPr>
              <a:defRPr/>
            </a:lvl1pPr>
          </a:lstStyle>
          <a:p>
            <a:pPr>
              <a:defRPr/>
            </a:pPr>
            <a:fld id="{C05B3A6A-58AD-4134-98A2-C8BA1F38AA9E}" type="datetimeFigureOut">
              <a:rPr lang="de-DE"/>
              <a:pPr>
                <a:defRPr/>
              </a:pPr>
              <a:t>20.10.21</a:t>
            </a:fld>
            <a:endParaRPr lang="de-DE"/>
          </a:p>
        </p:txBody>
      </p:sp>
      <p:sp>
        <p:nvSpPr>
          <p:cNvPr id="5" name="Footer Placeholder 4">
            <a:extLst>
              <a:ext uri="{FF2B5EF4-FFF2-40B4-BE49-F238E27FC236}">
                <a16:creationId xmlns:a16="http://schemas.microsoft.com/office/drawing/2014/main" id="{8F430015-D182-4832-AF1F-A5FED2877D66}"/>
              </a:ext>
            </a:extLst>
          </p:cNvPr>
          <p:cNvSpPr>
            <a:spLocks noGrp="1"/>
          </p:cNvSpPr>
          <p:nvPr>
            <p:ph type="ftr" sz="quarter" idx="11"/>
          </p:nvPr>
        </p:nvSpPr>
        <p:spPr/>
        <p:txBody>
          <a:bodyPr/>
          <a:lstStyle>
            <a:lvl1pPr>
              <a:defRPr/>
            </a:lvl1pPr>
          </a:lstStyle>
          <a:p>
            <a:pPr>
              <a:defRPr/>
            </a:pPr>
            <a:endParaRPr lang="de-DE"/>
          </a:p>
        </p:txBody>
      </p:sp>
      <p:sp>
        <p:nvSpPr>
          <p:cNvPr id="6" name="Slide Number Placeholder 5">
            <a:extLst>
              <a:ext uri="{FF2B5EF4-FFF2-40B4-BE49-F238E27FC236}">
                <a16:creationId xmlns:a16="http://schemas.microsoft.com/office/drawing/2014/main" id="{55A9F9AC-5B2C-4190-BAED-F128E45811B9}"/>
              </a:ext>
            </a:extLst>
          </p:cNvPr>
          <p:cNvSpPr>
            <a:spLocks noGrp="1"/>
          </p:cNvSpPr>
          <p:nvPr>
            <p:ph type="sldNum" sz="quarter" idx="12"/>
          </p:nvPr>
        </p:nvSpPr>
        <p:spPr/>
        <p:txBody>
          <a:bodyPr/>
          <a:lstStyle>
            <a:lvl1pPr>
              <a:defRPr/>
            </a:lvl1pPr>
          </a:lstStyle>
          <a:p>
            <a:fld id="{AAF3E524-E0F3-44F7-A9A5-C848BB9EF1C0}" type="slidenum">
              <a:rPr lang="de-DE" altLang="en-US"/>
              <a:pPr/>
              <a:t>‹#›</a:t>
            </a:fld>
            <a:endParaRPr lang="de-DE" altLang="en-US"/>
          </a:p>
        </p:txBody>
      </p:sp>
    </p:spTree>
    <p:extLst>
      <p:ext uri="{BB962C8B-B14F-4D97-AF65-F5344CB8AC3E}">
        <p14:creationId xmlns:p14="http://schemas.microsoft.com/office/powerpoint/2010/main" val="326288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Tree>
    <p:extLst>
      <p:ext uri="{BB962C8B-B14F-4D97-AF65-F5344CB8AC3E}">
        <p14:creationId xmlns:p14="http://schemas.microsoft.com/office/powerpoint/2010/main" val="218446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51378" y="1981200"/>
            <a:ext cx="4154311"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981200"/>
            <a:ext cx="4154311"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25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38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79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Tree>
    <p:extLst>
      <p:ext uri="{BB962C8B-B14F-4D97-AF65-F5344CB8AC3E}">
        <p14:creationId xmlns:p14="http://schemas.microsoft.com/office/powerpoint/2010/main" val="194645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Tree>
    <p:extLst>
      <p:ext uri="{BB962C8B-B14F-4D97-AF65-F5344CB8AC3E}">
        <p14:creationId xmlns:p14="http://schemas.microsoft.com/office/powerpoint/2010/main" val="36559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10C2A"/>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07BE4A-2300-49AB-B63D-6546917D4BBF}"/>
              </a:ext>
            </a:extLst>
          </p:cNvPr>
          <p:cNvSpPr>
            <a:spLocks noGrp="1" noChangeArrowheads="1"/>
          </p:cNvSpPr>
          <p:nvPr>
            <p:ph type="title"/>
          </p:nvPr>
        </p:nvSpPr>
        <p:spPr bwMode="auto">
          <a:xfrm>
            <a:off x="1851378" y="609600"/>
            <a:ext cx="84892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66513B4-4EAA-4A60-9ED7-4863FEEC781F}"/>
              </a:ext>
            </a:extLst>
          </p:cNvPr>
          <p:cNvSpPr>
            <a:spLocks noGrp="1" noChangeArrowheads="1"/>
          </p:cNvSpPr>
          <p:nvPr>
            <p:ph type="body" idx="1"/>
          </p:nvPr>
        </p:nvSpPr>
        <p:spPr bwMode="auto">
          <a:xfrm>
            <a:off x="1851378" y="1981200"/>
            <a:ext cx="848924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lnSpc>
          <a:spcPct val="90000"/>
        </a:lnSpc>
        <a:spcBef>
          <a:spcPct val="0"/>
        </a:spcBef>
        <a:spcAft>
          <a:spcPct val="0"/>
        </a:spcAft>
        <a:defRPr sz="4267" b="1">
          <a:solidFill>
            <a:schemeClr val="tx2"/>
          </a:solidFill>
          <a:latin typeface="+mj-lt"/>
          <a:ea typeface="+mj-ea"/>
          <a:cs typeface="+mj-cs"/>
        </a:defRPr>
      </a:lvl1pPr>
      <a:lvl2pPr algn="ctr" rtl="0" eaLnBrk="0" fontAlgn="base" hangingPunct="0">
        <a:lnSpc>
          <a:spcPct val="90000"/>
        </a:lnSpc>
        <a:spcBef>
          <a:spcPct val="0"/>
        </a:spcBef>
        <a:spcAft>
          <a:spcPct val="0"/>
        </a:spcAft>
        <a:defRPr sz="4267" b="1">
          <a:solidFill>
            <a:schemeClr val="tx2"/>
          </a:solidFill>
          <a:latin typeface="Arial" charset="0"/>
        </a:defRPr>
      </a:lvl2pPr>
      <a:lvl3pPr algn="ctr" rtl="0" eaLnBrk="0" fontAlgn="base" hangingPunct="0">
        <a:lnSpc>
          <a:spcPct val="90000"/>
        </a:lnSpc>
        <a:spcBef>
          <a:spcPct val="0"/>
        </a:spcBef>
        <a:spcAft>
          <a:spcPct val="0"/>
        </a:spcAft>
        <a:defRPr sz="4267" b="1">
          <a:solidFill>
            <a:schemeClr val="tx2"/>
          </a:solidFill>
          <a:latin typeface="Arial" charset="0"/>
        </a:defRPr>
      </a:lvl3pPr>
      <a:lvl4pPr algn="ctr" rtl="0" eaLnBrk="0" fontAlgn="base" hangingPunct="0">
        <a:lnSpc>
          <a:spcPct val="90000"/>
        </a:lnSpc>
        <a:spcBef>
          <a:spcPct val="0"/>
        </a:spcBef>
        <a:spcAft>
          <a:spcPct val="0"/>
        </a:spcAft>
        <a:defRPr sz="4267" b="1">
          <a:solidFill>
            <a:schemeClr val="tx2"/>
          </a:solidFill>
          <a:latin typeface="Arial" charset="0"/>
        </a:defRPr>
      </a:lvl4pPr>
      <a:lvl5pPr algn="ctr" rtl="0" eaLnBrk="0" fontAlgn="base" hangingPunct="0">
        <a:lnSpc>
          <a:spcPct val="90000"/>
        </a:lnSpc>
        <a:spcBef>
          <a:spcPct val="0"/>
        </a:spcBef>
        <a:spcAft>
          <a:spcPct val="0"/>
        </a:spcAft>
        <a:defRPr sz="4267" b="1">
          <a:solidFill>
            <a:schemeClr val="tx2"/>
          </a:solidFill>
          <a:latin typeface="Arial" charset="0"/>
        </a:defRPr>
      </a:lvl5pPr>
      <a:lvl6pPr marL="541873" algn="ctr" rtl="0" eaLnBrk="0" fontAlgn="base" hangingPunct="0">
        <a:lnSpc>
          <a:spcPct val="90000"/>
        </a:lnSpc>
        <a:spcBef>
          <a:spcPct val="0"/>
        </a:spcBef>
        <a:spcAft>
          <a:spcPct val="0"/>
        </a:spcAft>
        <a:defRPr sz="4267" b="1">
          <a:solidFill>
            <a:schemeClr val="tx2"/>
          </a:solidFill>
          <a:latin typeface="Arial" charset="0"/>
        </a:defRPr>
      </a:lvl6pPr>
      <a:lvl7pPr marL="1083747" algn="ctr" rtl="0" eaLnBrk="0" fontAlgn="base" hangingPunct="0">
        <a:lnSpc>
          <a:spcPct val="90000"/>
        </a:lnSpc>
        <a:spcBef>
          <a:spcPct val="0"/>
        </a:spcBef>
        <a:spcAft>
          <a:spcPct val="0"/>
        </a:spcAft>
        <a:defRPr sz="4267" b="1">
          <a:solidFill>
            <a:schemeClr val="tx2"/>
          </a:solidFill>
          <a:latin typeface="Arial" charset="0"/>
        </a:defRPr>
      </a:lvl7pPr>
      <a:lvl8pPr marL="1625620" algn="ctr" rtl="0" eaLnBrk="0" fontAlgn="base" hangingPunct="0">
        <a:lnSpc>
          <a:spcPct val="90000"/>
        </a:lnSpc>
        <a:spcBef>
          <a:spcPct val="0"/>
        </a:spcBef>
        <a:spcAft>
          <a:spcPct val="0"/>
        </a:spcAft>
        <a:defRPr sz="4267" b="1">
          <a:solidFill>
            <a:schemeClr val="tx2"/>
          </a:solidFill>
          <a:latin typeface="Arial" charset="0"/>
        </a:defRPr>
      </a:lvl8pPr>
      <a:lvl9pPr marL="2167494" algn="ctr" rtl="0" eaLnBrk="0" fontAlgn="base" hangingPunct="0">
        <a:lnSpc>
          <a:spcPct val="90000"/>
        </a:lnSpc>
        <a:spcBef>
          <a:spcPct val="0"/>
        </a:spcBef>
        <a:spcAft>
          <a:spcPct val="0"/>
        </a:spcAft>
        <a:defRPr sz="4267" b="1">
          <a:solidFill>
            <a:schemeClr val="tx2"/>
          </a:solidFill>
          <a:latin typeface="Arial" charset="0"/>
        </a:defRPr>
      </a:lvl9pPr>
    </p:titleStyle>
    <p:bodyStyle>
      <a:lvl1pPr marL="338671" indent="-338671" algn="l" rtl="0" eaLnBrk="0" fontAlgn="base" hangingPunct="0">
        <a:lnSpc>
          <a:spcPct val="90000"/>
        </a:lnSpc>
        <a:spcBef>
          <a:spcPct val="30000"/>
        </a:spcBef>
        <a:spcAft>
          <a:spcPct val="0"/>
        </a:spcAft>
        <a:buSzPct val="100000"/>
        <a:buChar char="•"/>
        <a:defRPr sz="2844" b="1">
          <a:solidFill>
            <a:schemeClr val="tx1"/>
          </a:solidFill>
          <a:latin typeface="+mn-lt"/>
          <a:ea typeface="+mn-ea"/>
          <a:cs typeface="+mn-cs"/>
        </a:defRPr>
      </a:lvl1pPr>
      <a:lvl2pPr marL="812810" indent="-270937" algn="l" rtl="0" eaLnBrk="0" fontAlgn="base" hangingPunct="0">
        <a:lnSpc>
          <a:spcPct val="90000"/>
        </a:lnSpc>
        <a:spcBef>
          <a:spcPct val="30000"/>
        </a:spcBef>
        <a:spcAft>
          <a:spcPct val="0"/>
        </a:spcAft>
        <a:buSzPct val="100000"/>
        <a:buChar char="–"/>
        <a:defRPr sz="3319" b="1">
          <a:solidFill>
            <a:schemeClr val="tx1"/>
          </a:solidFill>
          <a:latin typeface="+mn-lt"/>
        </a:defRPr>
      </a:lvl2pPr>
      <a:lvl3pPr marL="1354684" indent="-270937" algn="l" rtl="0" eaLnBrk="0" fontAlgn="base" hangingPunct="0">
        <a:lnSpc>
          <a:spcPct val="90000"/>
        </a:lnSpc>
        <a:spcBef>
          <a:spcPct val="30000"/>
        </a:spcBef>
        <a:spcAft>
          <a:spcPct val="0"/>
        </a:spcAft>
        <a:buSzPct val="100000"/>
        <a:buChar char="»"/>
        <a:defRPr sz="2844" b="1">
          <a:solidFill>
            <a:schemeClr val="tx1"/>
          </a:solidFill>
          <a:latin typeface="+mn-lt"/>
        </a:defRPr>
      </a:lvl3pPr>
      <a:lvl4pPr marL="1828823" indent="-203203" algn="l" rtl="0" eaLnBrk="0" fontAlgn="base" hangingPunct="0">
        <a:lnSpc>
          <a:spcPct val="90000"/>
        </a:lnSpc>
        <a:spcBef>
          <a:spcPct val="30000"/>
        </a:spcBef>
        <a:spcAft>
          <a:spcPct val="0"/>
        </a:spcAft>
        <a:buSzPct val="100000"/>
        <a:buChar char="•"/>
        <a:defRPr sz="1659" b="1">
          <a:solidFill>
            <a:schemeClr val="tx1"/>
          </a:solidFill>
          <a:latin typeface="+mn-lt"/>
        </a:defRPr>
      </a:lvl4pPr>
      <a:lvl5pPr marL="2370696" indent="-203203" algn="l" rtl="0" eaLnBrk="0" fontAlgn="base" hangingPunct="0">
        <a:lnSpc>
          <a:spcPct val="90000"/>
        </a:lnSpc>
        <a:spcBef>
          <a:spcPct val="30000"/>
        </a:spcBef>
        <a:spcAft>
          <a:spcPct val="0"/>
        </a:spcAft>
        <a:buSzPct val="100000"/>
        <a:buChar char="–"/>
        <a:defRPr sz="1659" b="1">
          <a:solidFill>
            <a:schemeClr val="tx1"/>
          </a:solidFill>
          <a:latin typeface="+mn-lt"/>
        </a:defRPr>
      </a:lvl5pPr>
      <a:lvl6pPr marL="2912570" indent="-203203" algn="l" rtl="0" eaLnBrk="0" fontAlgn="base" hangingPunct="0">
        <a:lnSpc>
          <a:spcPct val="90000"/>
        </a:lnSpc>
        <a:spcBef>
          <a:spcPct val="30000"/>
        </a:spcBef>
        <a:spcAft>
          <a:spcPct val="0"/>
        </a:spcAft>
        <a:buSzPct val="100000"/>
        <a:buChar char="–"/>
        <a:defRPr sz="1659" b="1">
          <a:solidFill>
            <a:schemeClr val="tx1"/>
          </a:solidFill>
          <a:latin typeface="+mn-lt"/>
        </a:defRPr>
      </a:lvl6pPr>
      <a:lvl7pPr marL="3454443" indent="-203203" algn="l" rtl="0" eaLnBrk="0" fontAlgn="base" hangingPunct="0">
        <a:lnSpc>
          <a:spcPct val="90000"/>
        </a:lnSpc>
        <a:spcBef>
          <a:spcPct val="30000"/>
        </a:spcBef>
        <a:spcAft>
          <a:spcPct val="0"/>
        </a:spcAft>
        <a:buSzPct val="100000"/>
        <a:buChar char="–"/>
        <a:defRPr sz="1659" b="1">
          <a:solidFill>
            <a:schemeClr val="tx1"/>
          </a:solidFill>
          <a:latin typeface="+mn-lt"/>
        </a:defRPr>
      </a:lvl7pPr>
      <a:lvl8pPr marL="3996317" indent="-203203" algn="l" rtl="0" eaLnBrk="0" fontAlgn="base" hangingPunct="0">
        <a:lnSpc>
          <a:spcPct val="90000"/>
        </a:lnSpc>
        <a:spcBef>
          <a:spcPct val="30000"/>
        </a:spcBef>
        <a:spcAft>
          <a:spcPct val="0"/>
        </a:spcAft>
        <a:buSzPct val="100000"/>
        <a:buChar char="–"/>
        <a:defRPr sz="1659" b="1">
          <a:solidFill>
            <a:schemeClr val="tx1"/>
          </a:solidFill>
          <a:latin typeface="+mn-lt"/>
        </a:defRPr>
      </a:lvl8pPr>
      <a:lvl9pPr marL="4538190" indent="-203203" algn="l" rtl="0" eaLnBrk="0" fontAlgn="base" hangingPunct="0">
        <a:lnSpc>
          <a:spcPct val="90000"/>
        </a:lnSpc>
        <a:spcBef>
          <a:spcPct val="30000"/>
        </a:spcBef>
        <a:spcAft>
          <a:spcPct val="0"/>
        </a:spcAft>
        <a:buSzPct val="100000"/>
        <a:buChar char="–"/>
        <a:defRPr sz="1659" b="1">
          <a:solidFill>
            <a:schemeClr val="tx1"/>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78C6E86-CC86-4793-BD1D-C6713B126E1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de-DE" altLang="en-US"/>
          </a:p>
        </p:txBody>
      </p:sp>
      <p:sp>
        <p:nvSpPr>
          <p:cNvPr id="2051" name="Text Placeholder 2">
            <a:extLst>
              <a:ext uri="{FF2B5EF4-FFF2-40B4-BE49-F238E27FC236}">
                <a16:creationId xmlns:a16="http://schemas.microsoft.com/office/drawing/2014/main" id="{1A082FA7-1ED2-47E5-A740-3B6E24E433D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de-DE" altLang="en-US"/>
          </a:p>
        </p:txBody>
      </p:sp>
      <p:sp>
        <p:nvSpPr>
          <p:cNvPr id="4" name="Date Placeholder 3">
            <a:extLst>
              <a:ext uri="{FF2B5EF4-FFF2-40B4-BE49-F238E27FC236}">
                <a16:creationId xmlns:a16="http://schemas.microsoft.com/office/drawing/2014/main" id="{2C26A199-3219-40D4-96C6-2D2867EC521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422">
                <a:solidFill>
                  <a:schemeClr val="tx1">
                    <a:tint val="75000"/>
                  </a:schemeClr>
                </a:solidFill>
              </a:defRPr>
            </a:lvl1pPr>
          </a:lstStyle>
          <a:p>
            <a:pPr>
              <a:defRPr/>
            </a:pPr>
            <a:fld id="{519388CF-C75E-4E12-A072-85425C09560A}" type="datetimeFigureOut">
              <a:rPr lang="de-DE"/>
              <a:pPr>
                <a:defRPr/>
              </a:pPr>
              <a:t>20.10.21</a:t>
            </a:fld>
            <a:endParaRPr lang="de-DE"/>
          </a:p>
        </p:txBody>
      </p:sp>
      <p:sp>
        <p:nvSpPr>
          <p:cNvPr id="5" name="Footer Placeholder 4">
            <a:extLst>
              <a:ext uri="{FF2B5EF4-FFF2-40B4-BE49-F238E27FC236}">
                <a16:creationId xmlns:a16="http://schemas.microsoft.com/office/drawing/2014/main" id="{0DB10461-2A1B-4E6A-BF05-AB4F8E7E3DE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422">
                <a:solidFill>
                  <a:schemeClr val="tx1">
                    <a:tint val="75000"/>
                  </a:schemeClr>
                </a:solidFill>
              </a:defRPr>
            </a:lvl1pPr>
          </a:lstStyle>
          <a:p>
            <a:pPr>
              <a:defRPr/>
            </a:pPr>
            <a:endParaRPr lang="de-DE"/>
          </a:p>
        </p:txBody>
      </p:sp>
      <p:sp>
        <p:nvSpPr>
          <p:cNvPr id="6" name="Slide Number Placeholder 5">
            <a:extLst>
              <a:ext uri="{FF2B5EF4-FFF2-40B4-BE49-F238E27FC236}">
                <a16:creationId xmlns:a16="http://schemas.microsoft.com/office/drawing/2014/main" id="{965B3555-DD6A-4262-9E47-EC5725CF6B8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422">
                <a:solidFill>
                  <a:srgbClr val="898989"/>
                </a:solidFill>
              </a:defRPr>
            </a:lvl1pPr>
          </a:lstStyle>
          <a:p>
            <a:fld id="{D12EF645-C6D9-4192-980E-4F8AD0B2055E}" type="slidenum">
              <a:rPr lang="de-DE" altLang="en-US"/>
              <a:pPr/>
              <a:t>‹#›</a:t>
            </a:fld>
            <a:endParaRPr lang="de-DE"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5215" kern="1200">
          <a:solidFill>
            <a:schemeClr val="tx1"/>
          </a:solidFill>
          <a:latin typeface="+mj-lt"/>
          <a:ea typeface="+mj-ea"/>
          <a:cs typeface="+mj-cs"/>
        </a:defRPr>
      </a:lvl1pPr>
      <a:lvl2pPr algn="ctr" rtl="0" eaLnBrk="0" fontAlgn="base" hangingPunct="0">
        <a:spcBef>
          <a:spcPct val="0"/>
        </a:spcBef>
        <a:spcAft>
          <a:spcPct val="0"/>
        </a:spcAft>
        <a:defRPr sz="5215">
          <a:solidFill>
            <a:schemeClr val="tx1"/>
          </a:solidFill>
          <a:latin typeface="Calibri" panose="020F0502020204030204" pitchFamily="34" charset="0"/>
        </a:defRPr>
      </a:lvl2pPr>
      <a:lvl3pPr algn="ctr" rtl="0" eaLnBrk="0" fontAlgn="base" hangingPunct="0">
        <a:spcBef>
          <a:spcPct val="0"/>
        </a:spcBef>
        <a:spcAft>
          <a:spcPct val="0"/>
        </a:spcAft>
        <a:defRPr sz="5215">
          <a:solidFill>
            <a:schemeClr val="tx1"/>
          </a:solidFill>
          <a:latin typeface="Calibri" panose="020F0502020204030204" pitchFamily="34" charset="0"/>
        </a:defRPr>
      </a:lvl3pPr>
      <a:lvl4pPr algn="ctr" rtl="0" eaLnBrk="0" fontAlgn="base" hangingPunct="0">
        <a:spcBef>
          <a:spcPct val="0"/>
        </a:spcBef>
        <a:spcAft>
          <a:spcPct val="0"/>
        </a:spcAft>
        <a:defRPr sz="5215">
          <a:solidFill>
            <a:schemeClr val="tx1"/>
          </a:solidFill>
          <a:latin typeface="Calibri" panose="020F0502020204030204" pitchFamily="34" charset="0"/>
        </a:defRPr>
      </a:lvl4pPr>
      <a:lvl5pPr algn="ctr" rtl="0" eaLnBrk="0" fontAlgn="base" hangingPunct="0">
        <a:spcBef>
          <a:spcPct val="0"/>
        </a:spcBef>
        <a:spcAft>
          <a:spcPct val="0"/>
        </a:spcAft>
        <a:defRPr sz="5215">
          <a:solidFill>
            <a:schemeClr val="tx1"/>
          </a:solidFill>
          <a:latin typeface="Calibri" panose="020F0502020204030204" pitchFamily="34" charset="0"/>
        </a:defRPr>
      </a:lvl5pPr>
      <a:lvl6pPr marL="541873" algn="ctr" rtl="0" fontAlgn="base">
        <a:spcBef>
          <a:spcPct val="0"/>
        </a:spcBef>
        <a:spcAft>
          <a:spcPct val="0"/>
        </a:spcAft>
        <a:defRPr sz="5215">
          <a:solidFill>
            <a:schemeClr val="tx1"/>
          </a:solidFill>
          <a:latin typeface="Calibri" panose="020F0502020204030204" pitchFamily="34" charset="0"/>
        </a:defRPr>
      </a:lvl6pPr>
      <a:lvl7pPr marL="1083747" algn="ctr" rtl="0" fontAlgn="base">
        <a:spcBef>
          <a:spcPct val="0"/>
        </a:spcBef>
        <a:spcAft>
          <a:spcPct val="0"/>
        </a:spcAft>
        <a:defRPr sz="5215">
          <a:solidFill>
            <a:schemeClr val="tx1"/>
          </a:solidFill>
          <a:latin typeface="Calibri" panose="020F0502020204030204" pitchFamily="34" charset="0"/>
        </a:defRPr>
      </a:lvl7pPr>
      <a:lvl8pPr marL="1625620" algn="ctr" rtl="0" fontAlgn="base">
        <a:spcBef>
          <a:spcPct val="0"/>
        </a:spcBef>
        <a:spcAft>
          <a:spcPct val="0"/>
        </a:spcAft>
        <a:defRPr sz="5215">
          <a:solidFill>
            <a:schemeClr val="tx1"/>
          </a:solidFill>
          <a:latin typeface="Calibri" panose="020F0502020204030204" pitchFamily="34" charset="0"/>
        </a:defRPr>
      </a:lvl8pPr>
      <a:lvl9pPr marL="2167494" algn="ctr" rtl="0" fontAlgn="base">
        <a:spcBef>
          <a:spcPct val="0"/>
        </a:spcBef>
        <a:spcAft>
          <a:spcPct val="0"/>
        </a:spcAft>
        <a:defRPr sz="5215">
          <a:solidFill>
            <a:schemeClr val="tx1"/>
          </a:solidFill>
          <a:latin typeface="Calibri" panose="020F0502020204030204" pitchFamily="34" charset="0"/>
        </a:defRPr>
      </a:lvl9pPr>
    </p:titleStyle>
    <p:bodyStyle>
      <a:lvl1pPr marL="406405" indent="-406405" algn="l" rtl="0" eaLnBrk="0" fontAlgn="base" hangingPunct="0">
        <a:spcBef>
          <a:spcPct val="20000"/>
        </a:spcBef>
        <a:spcAft>
          <a:spcPct val="0"/>
        </a:spcAft>
        <a:buFont typeface="Arial" panose="020B0604020202020204" pitchFamily="34" charset="0"/>
        <a:buChar char="•"/>
        <a:defRPr sz="3793" kern="1200">
          <a:solidFill>
            <a:schemeClr val="tx1"/>
          </a:solidFill>
          <a:latin typeface="+mn-lt"/>
          <a:ea typeface="+mn-ea"/>
          <a:cs typeface="+mn-cs"/>
        </a:defRPr>
      </a:lvl1pPr>
      <a:lvl2pPr marL="880544" indent="-338671" algn="l" rtl="0" eaLnBrk="0" fontAlgn="base" hangingPunct="0">
        <a:spcBef>
          <a:spcPct val="20000"/>
        </a:spcBef>
        <a:spcAft>
          <a:spcPct val="0"/>
        </a:spcAft>
        <a:buFont typeface="Arial" panose="020B0604020202020204" pitchFamily="34" charset="0"/>
        <a:buChar char="–"/>
        <a:defRPr sz="3319" kern="1200">
          <a:solidFill>
            <a:schemeClr val="tx1"/>
          </a:solidFill>
          <a:latin typeface="+mn-lt"/>
          <a:ea typeface="+mn-ea"/>
          <a:cs typeface="+mn-cs"/>
        </a:defRPr>
      </a:lvl2pPr>
      <a:lvl3pPr marL="1354684" indent="-270937"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3pPr>
      <a:lvl4pPr marL="1896557" indent="-270937" algn="l" rtl="0" eaLnBrk="0" fontAlgn="base" hangingPunct="0">
        <a:spcBef>
          <a:spcPct val="20000"/>
        </a:spcBef>
        <a:spcAft>
          <a:spcPct val="0"/>
        </a:spcAft>
        <a:buFont typeface="Arial" panose="020B0604020202020204" pitchFamily="34" charset="0"/>
        <a:buChar char="–"/>
        <a:defRPr sz="2370" kern="1200">
          <a:solidFill>
            <a:schemeClr val="tx1"/>
          </a:solidFill>
          <a:latin typeface="+mn-lt"/>
          <a:ea typeface="+mn-ea"/>
          <a:cs typeface="+mn-cs"/>
        </a:defRPr>
      </a:lvl4pPr>
      <a:lvl5pPr marL="2438430" indent="-270937" algn="l" rtl="0" eaLnBrk="0" fontAlgn="base" hangingPunct="0">
        <a:spcBef>
          <a:spcPct val="20000"/>
        </a:spcBef>
        <a:spcAft>
          <a:spcPct val="0"/>
        </a:spcAft>
        <a:buFont typeface="Arial" panose="020B0604020202020204" pitchFamily="34" charset="0"/>
        <a:buChar char="»"/>
        <a:defRPr sz="2370" kern="1200">
          <a:solidFill>
            <a:schemeClr val="tx1"/>
          </a:solidFill>
          <a:latin typeface="+mn-lt"/>
          <a:ea typeface="+mn-ea"/>
          <a:cs typeface="+mn-cs"/>
        </a:defRPr>
      </a:lvl5pPr>
      <a:lvl6pPr marL="2980304"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6pPr>
      <a:lvl7pPr marL="3522177"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7pPr>
      <a:lvl8pPr marL="4064051"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8pPr>
      <a:lvl9pPr marL="4605924"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9pPr>
    </p:bodyStyle>
    <p:otherStyle>
      <a:defPPr>
        <a:defRPr lang="de-DE"/>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49FF6291-1D46-44B1-B847-41E95B651564}"/>
              </a:ext>
            </a:extLst>
          </p:cNvPr>
          <p:cNvSpPr>
            <a:spLocks noChangeArrowheads="1"/>
          </p:cNvSpPr>
          <p:nvPr/>
        </p:nvSpPr>
        <p:spPr bwMode="auto">
          <a:xfrm>
            <a:off x="45156" y="-604639"/>
            <a:ext cx="12192000" cy="8850489"/>
          </a:xfrm>
          <a:prstGeom prst="rect">
            <a:avLst/>
          </a:prstGeom>
          <a:solidFill>
            <a:schemeClr val="tx1"/>
          </a:solidFill>
          <a:ln w="12700" algn="ctr">
            <a:solidFill>
              <a:schemeClr val="hlink"/>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GB" altLang="en-US" sz="2844"/>
          </a:p>
        </p:txBody>
      </p:sp>
      <p:sp>
        <p:nvSpPr>
          <p:cNvPr id="9219" name="Title 1">
            <a:extLst>
              <a:ext uri="{FF2B5EF4-FFF2-40B4-BE49-F238E27FC236}">
                <a16:creationId xmlns:a16="http://schemas.microsoft.com/office/drawing/2014/main" id="{88AB8B8D-66B8-4B89-A109-FFD63D08BEE8}"/>
              </a:ext>
            </a:extLst>
          </p:cNvPr>
          <p:cNvSpPr>
            <a:spLocks noGrp="1" noChangeArrowheads="1"/>
          </p:cNvSpPr>
          <p:nvPr>
            <p:ph type="title"/>
          </p:nvPr>
        </p:nvSpPr>
        <p:spPr>
          <a:xfrm>
            <a:off x="587022" y="1783985"/>
            <a:ext cx="11108267" cy="2829748"/>
          </a:xfrm>
        </p:spPr>
        <p:txBody>
          <a:bodyPr/>
          <a:lstStyle/>
          <a:p>
            <a:r>
              <a:rPr lang="en-US" altLang="en-US" sz="5215" dirty="0">
                <a:solidFill>
                  <a:srgbClr val="0000F1"/>
                </a:solidFill>
              </a:rPr>
              <a:t>AGROBIODIVERSITY CONSERVATION-microbes, traditional crops, indigenous livestock breeds</a:t>
            </a:r>
            <a:br>
              <a:rPr lang="en-GB" altLang="en-US" sz="5215" dirty="0">
                <a:solidFill>
                  <a:schemeClr val="tx1"/>
                </a:solidFill>
              </a:rPr>
            </a:br>
            <a:endParaRPr lang="en-GB" altLang="en-US" sz="5215" dirty="0">
              <a:solidFill>
                <a:schemeClr val="tx1"/>
              </a:solidFill>
            </a:endParaRPr>
          </a:p>
        </p:txBody>
      </p:sp>
      <p:sp>
        <p:nvSpPr>
          <p:cNvPr id="9220" name="Content Placeholder 2">
            <a:extLst>
              <a:ext uri="{FF2B5EF4-FFF2-40B4-BE49-F238E27FC236}">
                <a16:creationId xmlns:a16="http://schemas.microsoft.com/office/drawing/2014/main" id="{FE0A7EFE-1636-4C96-9861-F0337287ECC1}"/>
              </a:ext>
            </a:extLst>
          </p:cNvPr>
          <p:cNvSpPr>
            <a:spLocks noGrp="1" noChangeArrowheads="1"/>
          </p:cNvSpPr>
          <p:nvPr>
            <p:ph idx="1"/>
          </p:nvPr>
        </p:nvSpPr>
        <p:spPr>
          <a:xfrm>
            <a:off x="4018844" y="4912273"/>
            <a:ext cx="7315200" cy="2011253"/>
          </a:xfrm>
        </p:spPr>
        <p:txBody>
          <a:bodyPr/>
          <a:lstStyle/>
          <a:p>
            <a:pPr marL="0" indent="0">
              <a:spcBef>
                <a:spcPct val="50000"/>
              </a:spcBef>
              <a:buNone/>
            </a:pPr>
            <a:r>
              <a:rPr lang="en-US" altLang="en-US" sz="4267" dirty="0">
                <a:solidFill>
                  <a:srgbClr val="000000"/>
                </a:solidFill>
              </a:rPr>
              <a:t>Percy Chimwamurombe</a:t>
            </a:r>
          </a:p>
          <a:p>
            <a:pPr marL="0" indent="0">
              <a:spcBef>
                <a:spcPct val="50000"/>
              </a:spcBef>
              <a:buNone/>
            </a:pPr>
            <a:r>
              <a:rPr lang="en-US" altLang="en-US" sz="4267" dirty="0">
                <a:solidFill>
                  <a:srgbClr val="FF0000"/>
                </a:solidFill>
              </a:rPr>
              <a:t>pchimwa@gmail.com </a:t>
            </a:r>
          </a:p>
        </p:txBody>
      </p:sp>
      <p:sp>
        <p:nvSpPr>
          <p:cNvPr id="9221" name="Rounded Rectangle 6">
            <a:extLst>
              <a:ext uri="{FF2B5EF4-FFF2-40B4-BE49-F238E27FC236}">
                <a16:creationId xmlns:a16="http://schemas.microsoft.com/office/drawing/2014/main" id="{3F8DBF65-647D-4643-AE0E-0DFD644D34D6}"/>
              </a:ext>
            </a:extLst>
          </p:cNvPr>
          <p:cNvSpPr>
            <a:spLocks noChangeArrowheads="1"/>
          </p:cNvSpPr>
          <p:nvPr/>
        </p:nvSpPr>
        <p:spPr bwMode="auto">
          <a:xfrm>
            <a:off x="225778" y="-364067"/>
            <a:ext cx="11740444" cy="7586133"/>
          </a:xfrm>
          <a:prstGeom prst="roundRect">
            <a:avLst>
              <a:gd name="adj" fmla="val 16667"/>
            </a:avLst>
          </a:prstGeom>
          <a:noFill/>
          <a:ln w="2667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844"/>
          </a:p>
        </p:txBody>
      </p:sp>
      <p:pic>
        <p:nvPicPr>
          <p:cNvPr id="9224" name="Picture 2">
            <a:extLst>
              <a:ext uri="{FF2B5EF4-FFF2-40B4-BE49-F238E27FC236}">
                <a16:creationId xmlns:a16="http://schemas.microsoft.com/office/drawing/2014/main" id="{0341AD35-9D05-49C8-8723-96256EDC4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4759254"/>
            <a:ext cx="2641600" cy="183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8B92E31-56DA-471D-8468-03F8FFF2BCC5}"/>
              </a:ext>
            </a:extLst>
          </p:cNvPr>
          <p:cNvPicPr>
            <a:picLocks noChangeAspect="1"/>
          </p:cNvPicPr>
          <p:nvPr/>
        </p:nvPicPr>
        <p:blipFill>
          <a:blip r:embed="rId3"/>
          <a:stretch>
            <a:fillRect/>
          </a:stretch>
        </p:blipFill>
        <p:spPr>
          <a:xfrm>
            <a:off x="887052" y="-65527"/>
            <a:ext cx="9363259" cy="11683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381-DF05-4CAC-BA71-DF77555CA6EA}"/>
              </a:ext>
            </a:extLst>
          </p:cNvPr>
          <p:cNvSpPr>
            <a:spLocks noGrp="1"/>
          </p:cNvSpPr>
          <p:nvPr>
            <p:ph type="title"/>
          </p:nvPr>
        </p:nvSpPr>
        <p:spPr>
          <a:xfrm>
            <a:off x="503486" y="14956"/>
            <a:ext cx="11282114" cy="1354667"/>
          </a:xfrm>
        </p:spPr>
        <p:txBody>
          <a:bodyPr/>
          <a:lstStyle/>
          <a:p>
            <a:r>
              <a:rPr lang="en-GB" sz="3556" dirty="0"/>
              <a:t>Many regions in Namibia and SSA are dominated by smallholder farming</a:t>
            </a:r>
          </a:p>
        </p:txBody>
      </p:sp>
      <p:pic>
        <p:nvPicPr>
          <p:cNvPr id="5" name="Picture 17"/>
          <p:cNvPicPr>
            <a:picLocks noChangeAspect="1" noChangeArrowheads="1"/>
          </p:cNvPicPr>
          <p:nvPr/>
        </p:nvPicPr>
        <p:blipFill>
          <a:blip r:embed="rId2"/>
          <a:srcRect/>
          <a:stretch>
            <a:fillRect/>
          </a:stretch>
        </p:blipFill>
        <p:spPr bwMode="auto">
          <a:xfrm>
            <a:off x="5413023" y="4830352"/>
            <a:ext cx="11289" cy="11289"/>
          </a:xfrm>
          <a:prstGeom prst="rect">
            <a:avLst/>
          </a:prstGeom>
          <a:noFill/>
          <a:ln w="9525">
            <a:noFill/>
            <a:miter lim="800000"/>
            <a:headEnd/>
            <a:tailEnd/>
          </a:ln>
          <a:effectLst/>
        </p:spPr>
      </p:pic>
      <p:sp>
        <p:nvSpPr>
          <p:cNvPr id="6" name="TextBox 5"/>
          <p:cNvSpPr txBox="1"/>
          <p:nvPr/>
        </p:nvSpPr>
        <p:spPr>
          <a:xfrm>
            <a:off x="-102177" y="1429292"/>
            <a:ext cx="3777261" cy="492443"/>
          </a:xfrm>
          <a:prstGeom prst="rect">
            <a:avLst/>
          </a:prstGeom>
          <a:noFill/>
        </p:spPr>
        <p:txBody>
          <a:bodyPr wrap="square" rtlCol="0">
            <a:spAutoFit/>
          </a:bodyPr>
          <a:lstStyle/>
          <a:p>
            <a:pPr algn="ctr"/>
            <a:r>
              <a:rPr lang="de-DE" sz="2600" dirty="0">
                <a:latin typeface="Calibri" pitchFamily="34" charset="0"/>
              </a:rPr>
              <a:t>Irrigation agriculture</a:t>
            </a:r>
          </a:p>
        </p:txBody>
      </p:sp>
      <p:pic>
        <p:nvPicPr>
          <p:cNvPr id="7" name="Picture 6" descr="19-maize irrigated_144.JPG"/>
          <p:cNvPicPr>
            <a:picLocks noChangeAspect="1"/>
          </p:cNvPicPr>
          <p:nvPr/>
        </p:nvPicPr>
        <p:blipFill>
          <a:blip r:embed="rId3" cstate="print"/>
          <a:stretch>
            <a:fillRect/>
          </a:stretch>
        </p:blipFill>
        <p:spPr>
          <a:xfrm>
            <a:off x="499475" y="1996610"/>
            <a:ext cx="3277215" cy="4934234"/>
          </a:xfrm>
          <a:prstGeom prst="rect">
            <a:avLst/>
          </a:prstGeom>
        </p:spPr>
      </p:pic>
      <p:sp>
        <p:nvSpPr>
          <p:cNvPr id="8" name="TextBox 7"/>
          <p:cNvSpPr txBox="1"/>
          <p:nvPr/>
        </p:nvSpPr>
        <p:spPr>
          <a:xfrm>
            <a:off x="8250776" y="1244230"/>
            <a:ext cx="3645483" cy="892552"/>
          </a:xfrm>
          <a:prstGeom prst="rect">
            <a:avLst/>
          </a:prstGeom>
          <a:noFill/>
        </p:spPr>
        <p:txBody>
          <a:bodyPr wrap="square" rtlCol="0">
            <a:spAutoFit/>
          </a:bodyPr>
          <a:lstStyle/>
          <a:p>
            <a:pPr algn="ctr"/>
            <a:r>
              <a:rPr lang="de-DE" sz="2600" dirty="0">
                <a:latin typeface="Calibri" pitchFamily="34" charset="0"/>
              </a:rPr>
              <a:t>Dominantly Smallholders: dryland agriculture</a:t>
            </a:r>
            <a:endParaRPr lang="de-DE" sz="2600" dirty="0"/>
          </a:p>
        </p:txBody>
      </p:sp>
      <p:pic>
        <p:nvPicPr>
          <p:cNvPr id="9" name="Grafik 204" descr="Namibia12_31.JPG"/>
          <p:cNvPicPr>
            <a:picLocks noChangeAspect="1"/>
          </p:cNvPicPr>
          <p:nvPr/>
        </p:nvPicPr>
        <p:blipFill>
          <a:blip r:embed="rId4" cstate="print">
            <a:lum bright="14000"/>
          </a:blip>
          <a:srcRect l="10432" r="57932" b="52736"/>
          <a:stretch>
            <a:fillRect/>
          </a:stretch>
        </p:blipFill>
        <p:spPr bwMode="auto">
          <a:xfrm>
            <a:off x="4353586" y="3049440"/>
            <a:ext cx="3581913" cy="3584401"/>
          </a:xfrm>
          <a:prstGeom prst="rect">
            <a:avLst/>
          </a:prstGeom>
          <a:noFill/>
          <a:ln w="9525">
            <a:noFill/>
            <a:miter lim="800000"/>
            <a:headEnd/>
            <a:tailEnd/>
          </a:ln>
        </p:spPr>
      </p:pic>
      <p:sp>
        <p:nvSpPr>
          <p:cNvPr id="10" name="TextBox 9"/>
          <p:cNvSpPr txBox="1"/>
          <p:nvPr/>
        </p:nvSpPr>
        <p:spPr>
          <a:xfrm>
            <a:off x="4768426" y="1996610"/>
            <a:ext cx="2655147" cy="892552"/>
          </a:xfrm>
          <a:prstGeom prst="rect">
            <a:avLst/>
          </a:prstGeom>
          <a:noFill/>
        </p:spPr>
        <p:txBody>
          <a:bodyPr wrap="square" rtlCol="0">
            <a:spAutoFit/>
          </a:bodyPr>
          <a:lstStyle/>
          <a:p>
            <a:pPr algn="ctr"/>
            <a:r>
              <a:rPr lang="de-DE" sz="2600" dirty="0" err="1">
                <a:latin typeface="Calibri" pitchFamily="34" charset="0"/>
              </a:rPr>
              <a:t>Smallholders</a:t>
            </a:r>
            <a:r>
              <a:rPr lang="de-DE" sz="2600" dirty="0">
                <a:latin typeface="Calibri" pitchFamily="34" charset="0"/>
              </a:rPr>
              <a:t>: </a:t>
            </a:r>
            <a:r>
              <a:rPr lang="de-DE" sz="2600" dirty="0" err="1">
                <a:latin typeface="Calibri" pitchFamily="34" charset="0"/>
              </a:rPr>
              <a:t>Bushveld</a:t>
            </a:r>
            <a:endParaRPr lang="de-DE" sz="2600" dirty="0"/>
          </a:p>
        </p:txBody>
      </p:sp>
      <p:pic>
        <p:nvPicPr>
          <p:cNvPr id="11" name="Picture 10" descr="DSC_1492_143_Mahangu.jpg"/>
          <p:cNvPicPr>
            <a:picLocks noChangeAspect="1"/>
          </p:cNvPicPr>
          <p:nvPr/>
        </p:nvPicPr>
        <p:blipFill>
          <a:blip r:embed="rId5" cstate="print"/>
          <a:stretch>
            <a:fillRect/>
          </a:stretch>
        </p:blipFill>
        <p:spPr>
          <a:xfrm>
            <a:off x="8434876" y="2254052"/>
            <a:ext cx="3277281" cy="4676792"/>
          </a:xfrm>
          <a:prstGeom prst="rect">
            <a:avLst/>
          </a:prstGeom>
        </p:spPr>
      </p:pic>
    </p:spTree>
    <p:extLst>
      <p:ext uri="{BB962C8B-B14F-4D97-AF65-F5344CB8AC3E}">
        <p14:creationId xmlns:p14="http://schemas.microsoft.com/office/powerpoint/2010/main" val="355538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381-DF05-4CAC-BA71-DF77555CA6EA}"/>
              </a:ext>
            </a:extLst>
          </p:cNvPr>
          <p:cNvSpPr>
            <a:spLocks noGrp="1"/>
          </p:cNvSpPr>
          <p:nvPr>
            <p:ph type="title"/>
          </p:nvPr>
        </p:nvSpPr>
        <p:spPr>
          <a:xfrm>
            <a:off x="857955" y="-304800"/>
            <a:ext cx="9663289" cy="1535289"/>
          </a:xfrm>
        </p:spPr>
        <p:txBody>
          <a:bodyPr/>
          <a:lstStyle/>
          <a:p>
            <a:r>
              <a:rPr lang="en-GB" dirty="0"/>
              <a:t>Nutritious traditional crops</a:t>
            </a:r>
          </a:p>
        </p:txBody>
      </p:sp>
      <p:sp>
        <p:nvSpPr>
          <p:cNvPr id="3" name="Content Placeholder 2">
            <a:extLst>
              <a:ext uri="{FF2B5EF4-FFF2-40B4-BE49-F238E27FC236}">
                <a16:creationId xmlns:a16="http://schemas.microsoft.com/office/drawing/2014/main" id="{1DBA7F0D-D3DA-42AF-AC40-11CD3304186C}"/>
              </a:ext>
            </a:extLst>
          </p:cNvPr>
          <p:cNvSpPr>
            <a:spLocks noGrp="1"/>
          </p:cNvSpPr>
          <p:nvPr>
            <p:ph idx="1"/>
          </p:nvPr>
        </p:nvSpPr>
        <p:spPr>
          <a:xfrm>
            <a:off x="457200" y="1230489"/>
            <a:ext cx="6152445" cy="5599289"/>
          </a:xfrm>
        </p:spPr>
        <p:txBody>
          <a:bodyPr/>
          <a:lstStyle/>
          <a:p>
            <a:pPr marL="0" indent="0">
              <a:buNone/>
            </a:pPr>
            <a:r>
              <a:rPr lang="en-GB" sz="3200" dirty="0"/>
              <a:t>Used in smallholder farming:</a:t>
            </a:r>
          </a:p>
          <a:p>
            <a:pPr marL="0" indent="0">
              <a:buNone/>
            </a:pPr>
            <a:endParaRPr lang="en-GB" sz="1200" dirty="0"/>
          </a:p>
          <a:p>
            <a:pPr>
              <a:lnSpc>
                <a:spcPct val="100000"/>
              </a:lnSpc>
            </a:pPr>
            <a:r>
              <a:rPr lang="en-GB" dirty="0"/>
              <a:t>Protein-rich crops like pulses are of advantage:</a:t>
            </a:r>
          </a:p>
          <a:p>
            <a:pPr>
              <a:lnSpc>
                <a:spcPct val="100000"/>
              </a:lnSpc>
              <a:spcBef>
                <a:spcPts val="1624"/>
              </a:spcBef>
            </a:pPr>
            <a:r>
              <a:rPr lang="en-GB" dirty="0"/>
              <a:t>Have higher protein levels than cereals (“meat of the poor”)</a:t>
            </a:r>
          </a:p>
          <a:p>
            <a:pPr>
              <a:lnSpc>
                <a:spcPct val="100000"/>
              </a:lnSpc>
              <a:spcBef>
                <a:spcPts val="1624"/>
              </a:spcBef>
            </a:pPr>
            <a:r>
              <a:rPr lang="en-GB" dirty="0"/>
              <a:t>Can thus improve malnutrition</a:t>
            </a:r>
          </a:p>
          <a:p>
            <a:pPr>
              <a:lnSpc>
                <a:spcPct val="100000"/>
              </a:lnSpc>
              <a:spcBef>
                <a:spcPts val="1624"/>
              </a:spcBef>
            </a:pPr>
            <a:r>
              <a:rPr lang="en-GB" dirty="0"/>
              <a:t>Can be grown with low N-fertilizer </a:t>
            </a:r>
            <a:r>
              <a:rPr lang="en-GB" b="0" dirty="0"/>
              <a:t>(see below)</a:t>
            </a:r>
          </a:p>
          <a:p>
            <a:pPr>
              <a:lnSpc>
                <a:spcPct val="100000"/>
              </a:lnSpc>
              <a:spcBef>
                <a:spcPts val="1624"/>
              </a:spcBef>
            </a:pPr>
            <a:r>
              <a:rPr lang="en-GB" dirty="0"/>
              <a:t>Can improve soil fertility</a:t>
            </a:r>
          </a:p>
        </p:txBody>
      </p:sp>
      <p:sp>
        <p:nvSpPr>
          <p:cNvPr id="4" name="TextBox 3">
            <a:extLst>
              <a:ext uri="{FF2B5EF4-FFF2-40B4-BE49-F238E27FC236}">
                <a16:creationId xmlns:a16="http://schemas.microsoft.com/office/drawing/2014/main" id="{4FF16FDE-C6F8-44F9-8020-67D7EBE28158}"/>
              </a:ext>
            </a:extLst>
          </p:cNvPr>
          <p:cNvSpPr txBox="1"/>
          <p:nvPr/>
        </p:nvSpPr>
        <p:spPr>
          <a:xfrm>
            <a:off x="7772400" y="2714077"/>
            <a:ext cx="3489866" cy="2304733"/>
          </a:xfrm>
          <a:prstGeom prst="rect">
            <a:avLst/>
          </a:prstGeom>
          <a:noFill/>
        </p:spPr>
        <p:txBody>
          <a:bodyPr wrap="none" rtlCol="0">
            <a:spAutoFit/>
          </a:bodyPr>
          <a:lstStyle/>
          <a:p>
            <a:pPr algn="ctr">
              <a:spcBef>
                <a:spcPts val="1200"/>
              </a:spcBef>
            </a:pPr>
            <a:r>
              <a:rPr lang="en-US" sz="2844" b="1" dirty="0">
                <a:solidFill>
                  <a:srgbClr val="FFFF00"/>
                </a:solidFill>
              </a:rPr>
              <a:t>Cowpeas</a:t>
            </a:r>
          </a:p>
          <a:p>
            <a:pPr algn="ctr">
              <a:spcBef>
                <a:spcPts val="1200"/>
              </a:spcBef>
            </a:pPr>
            <a:r>
              <a:rPr lang="en-US" sz="2844" b="1" dirty="0">
                <a:solidFill>
                  <a:srgbClr val="FFFF00"/>
                </a:solidFill>
              </a:rPr>
              <a:t>Bambara ground nut</a:t>
            </a:r>
          </a:p>
          <a:p>
            <a:pPr algn="ctr">
              <a:spcBef>
                <a:spcPts val="1200"/>
              </a:spcBef>
            </a:pPr>
            <a:r>
              <a:rPr lang="en-US" sz="2844" b="1" dirty="0">
                <a:solidFill>
                  <a:srgbClr val="FFFF00"/>
                </a:solidFill>
              </a:rPr>
              <a:t>Millets</a:t>
            </a:r>
          </a:p>
          <a:p>
            <a:pPr algn="ctr">
              <a:spcBef>
                <a:spcPts val="1200"/>
              </a:spcBef>
            </a:pPr>
            <a:r>
              <a:rPr lang="en-US" sz="2844" b="1" dirty="0">
                <a:solidFill>
                  <a:srgbClr val="FFFF00"/>
                </a:solidFill>
              </a:rPr>
              <a:t>Sorghum</a:t>
            </a:r>
            <a:endParaRPr lang="en-GB" sz="2844" b="1" dirty="0">
              <a:solidFill>
                <a:srgbClr val="FFFF00"/>
              </a:solidFill>
            </a:endParaRPr>
          </a:p>
        </p:txBody>
      </p:sp>
    </p:spTree>
    <p:extLst>
      <p:ext uri="{BB962C8B-B14F-4D97-AF65-F5344CB8AC3E}">
        <p14:creationId xmlns:p14="http://schemas.microsoft.com/office/powerpoint/2010/main" val="222261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A95D-8461-4657-9C71-9999F943FAA7}"/>
              </a:ext>
            </a:extLst>
          </p:cNvPr>
          <p:cNvSpPr>
            <a:spLocks noGrp="1"/>
          </p:cNvSpPr>
          <p:nvPr>
            <p:ph type="title"/>
          </p:nvPr>
        </p:nvSpPr>
        <p:spPr/>
        <p:txBody>
          <a:bodyPr/>
          <a:lstStyle/>
          <a:p>
            <a:r>
              <a:rPr lang="en-US" sz="4600" dirty="0"/>
              <a:t>Cowpea</a:t>
            </a:r>
            <a:endParaRPr lang="en-GB" sz="46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62297" y="1727163"/>
            <a:ext cx="4311215" cy="443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19"/>
          <p:cNvPicPr/>
          <p:nvPr/>
        </p:nvPicPr>
        <p:blipFill>
          <a:blip r:embed="rId3" cstate="print">
            <a:lum contrast="20000"/>
          </a:blip>
          <a:srcRect/>
          <a:stretch>
            <a:fillRect/>
          </a:stretch>
        </p:blipFill>
        <p:spPr bwMode="auto">
          <a:xfrm>
            <a:off x="6629400" y="1759936"/>
            <a:ext cx="4763910" cy="4431096"/>
          </a:xfrm>
          <a:prstGeom prst="rect">
            <a:avLst/>
          </a:prstGeom>
          <a:noFill/>
          <a:ln w="9525">
            <a:noFill/>
            <a:miter lim="800000"/>
            <a:headEnd/>
            <a:tailEnd/>
          </a:ln>
        </p:spPr>
      </p:pic>
    </p:spTree>
    <p:extLst>
      <p:ext uri="{BB962C8B-B14F-4D97-AF65-F5344CB8AC3E}">
        <p14:creationId xmlns:p14="http://schemas.microsoft.com/office/powerpoint/2010/main" val="304831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B88D-70AA-4006-AEFB-9CD1C4D1FCAE}"/>
              </a:ext>
            </a:extLst>
          </p:cNvPr>
          <p:cNvSpPr>
            <a:spLocks noGrp="1"/>
          </p:cNvSpPr>
          <p:nvPr>
            <p:ph type="title"/>
          </p:nvPr>
        </p:nvSpPr>
        <p:spPr/>
        <p:txBody>
          <a:bodyPr/>
          <a:lstStyle/>
          <a:p>
            <a:r>
              <a:rPr lang="en-US" sz="4600" dirty="0"/>
              <a:t>Bambara ground nut</a:t>
            </a:r>
            <a:endParaRPr lang="en-GB" sz="4600" dirty="0"/>
          </a:p>
        </p:txBody>
      </p:sp>
      <p:pic>
        <p:nvPicPr>
          <p:cNvPr id="4" name="Picture 74" descr="IMG_0148.jpg"/>
          <p:cNvPicPr>
            <a:picLocks noChangeAspect="1"/>
          </p:cNvPicPr>
          <p:nvPr/>
        </p:nvPicPr>
        <p:blipFill>
          <a:blip r:embed="rId2" cstate="print">
            <a:extLst>
              <a:ext uri="{28A0092B-C50C-407E-A947-70E740481C1C}">
                <a14:useLocalDpi xmlns:a14="http://schemas.microsoft.com/office/drawing/2010/main" val="0"/>
              </a:ext>
            </a:extLst>
          </a:blip>
          <a:srcRect l="16400" t="5901" r="1001" b="28999"/>
          <a:stretch>
            <a:fillRect/>
          </a:stretch>
        </p:blipFill>
        <p:spPr bwMode="auto">
          <a:xfrm flipH="1">
            <a:off x="762000" y="1612858"/>
            <a:ext cx="4104187" cy="431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102" y="1612858"/>
            <a:ext cx="6238993" cy="4334933"/>
          </a:xfrm>
          <a:prstGeom prst="rect">
            <a:avLst/>
          </a:prstGeom>
        </p:spPr>
      </p:pic>
    </p:spTree>
    <p:extLst>
      <p:ext uri="{BB962C8B-B14F-4D97-AF65-F5344CB8AC3E}">
        <p14:creationId xmlns:p14="http://schemas.microsoft.com/office/powerpoint/2010/main" val="1941039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6858-2E15-4206-90D7-A64E3B316F48}"/>
              </a:ext>
            </a:extLst>
          </p:cNvPr>
          <p:cNvSpPr>
            <a:spLocks noGrp="1"/>
          </p:cNvSpPr>
          <p:nvPr>
            <p:ph type="title"/>
          </p:nvPr>
        </p:nvSpPr>
        <p:spPr>
          <a:xfrm>
            <a:off x="2288019" y="-152400"/>
            <a:ext cx="7134578" cy="1354667"/>
          </a:xfrm>
        </p:spPr>
        <p:txBody>
          <a:bodyPr/>
          <a:lstStyle/>
          <a:p>
            <a:r>
              <a:rPr lang="en-US" sz="4600" dirty="0"/>
              <a:t>Water Lily</a:t>
            </a:r>
            <a:endParaRPr lang="en-GB" sz="4600" dirty="0"/>
          </a:p>
        </p:txBody>
      </p:sp>
      <p:pic>
        <p:nvPicPr>
          <p:cNvPr id="5" name="Content Placeholder 4">
            <a:extLst>
              <a:ext uri="{FF2B5EF4-FFF2-40B4-BE49-F238E27FC236}">
                <a16:creationId xmlns:a16="http://schemas.microsoft.com/office/drawing/2014/main" id="{4C90FD17-E864-4AD9-858F-5137E6E6C207}"/>
              </a:ext>
            </a:extLst>
          </p:cNvPr>
          <p:cNvPicPr>
            <a:picLocks noGrp="1" noChangeAspect="1"/>
          </p:cNvPicPr>
          <p:nvPr>
            <p:ph idx="1"/>
          </p:nvPr>
        </p:nvPicPr>
        <p:blipFill>
          <a:blip r:embed="rId2"/>
          <a:stretch>
            <a:fillRect/>
          </a:stretch>
        </p:blipFill>
        <p:spPr>
          <a:xfrm>
            <a:off x="1129028" y="1058334"/>
            <a:ext cx="4726280" cy="2658533"/>
          </a:xfrm>
          <a:prstGeom prst="rect">
            <a:avLst/>
          </a:prstGeom>
        </p:spPr>
      </p:pic>
      <p:pic>
        <p:nvPicPr>
          <p:cNvPr id="4" name="Picture 3">
            <a:extLst>
              <a:ext uri="{FF2B5EF4-FFF2-40B4-BE49-F238E27FC236}">
                <a16:creationId xmlns:a16="http://schemas.microsoft.com/office/drawing/2014/main" id="{50E27CE2-3313-437C-83FF-94AF2A3C9A5A}"/>
              </a:ext>
            </a:extLst>
          </p:cNvPr>
          <p:cNvPicPr>
            <a:picLocks noChangeAspect="1"/>
          </p:cNvPicPr>
          <p:nvPr/>
        </p:nvPicPr>
        <p:blipFill>
          <a:blip r:embed="rId3"/>
          <a:stretch>
            <a:fillRect/>
          </a:stretch>
        </p:blipFill>
        <p:spPr>
          <a:xfrm>
            <a:off x="1102968" y="3863624"/>
            <a:ext cx="4752340" cy="2994376"/>
          </a:xfrm>
          <a:prstGeom prst="rect">
            <a:avLst/>
          </a:prstGeom>
        </p:spPr>
      </p:pic>
      <p:pic>
        <p:nvPicPr>
          <p:cNvPr id="6" name="Picture 5">
            <a:extLst>
              <a:ext uri="{FF2B5EF4-FFF2-40B4-BE49-F238E27FC236}">
                <a16:creationId xmlns:a16="http://schemas.microsoft.com/office/drawing/2014/main" id="{4CBA3435-F07D-4459-8C18-598623E76C9C}"/>
              </a:ext>
            </a:extLst>
          </p:cNvPr>
          <p:cNvPicPr>
            <a:picLocks noChangeAspect="1"/>
          </p:cNvPicPr>
          <p:nvPr/>
        </p:nvPicPr>
        <p:blipFill>
          <a:blip r:embed="rId4"/>
          <a:stretch>
            <a:fillRect/>
          </a:stretch>
        </p:blipFill>
        <p:spPr>
          <a:xfrm>
            <a:off x="6129869" y="1058334"/>
            <a:ext cx="5644444" cy="5644444"/>
          </a:xfrm>
          <a:prstGeom prst="rect">
            <a:avLst/>
          </a:prstGeom>
        </p:spPr>
      </p:pic>
    </p:spTree>
    <p:extLst>
      <p:ext uri="{BB962C8B-B14F-4D97-AF65-F5344CB8AC3E}">
        <p14:creationId xmlns:p14="http://schemas.microsoft.com/office/powerpoint/2010/main" val="279818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C983A402-7B42-44D9-A0A0-1B35BE691EFE}"/>
              </a:ext>
            </a:extLst>
          </p:cNvPr>
          <p:cNvSpPr>
            <a:spLocks noGrp="1" noChangeArrowheads="1"/>
          </p:cNvSpPr>
          <p:nvPr>
            <p:ph idx="1"/>
          </p:nvPr>
        </p:nvSpPr>
        <p:spPr>
          <a:xfrm>
            <a:off x="4011" y="381000"/>
            <a:ext cx="8398932" cy="1227923"/>
          </a:xfrm>
        </p:spPr>
        <p:txBody>
          <a:bodyPr/>
          <a:lstStyle/>
          <a:p>
            <a:pPr marL="0" indent="0" algn="ctr">
              <a:buNone/>
            </a:pPr>
            <a:r>
              <a:rPr lang="en-US" altLang="en-US" sz="4600" dirty="0" err="1">
                <a:solidFill>
                  <a:srgbClr val="FFFF00"/>
                </a:solidFill>
                <a:latin typeface="+mj-lt"/>
              </a:rPr>
              <a:t>Marama</a:t>
            </a:r>
            <a:r>
              <a:rPr lang="en-US" altLang="en-US" sz="4600" dirty="0">
                <a:solidFill>
                  <a:srgbClr val="FFFF00"/>
                </a:solidFill>
                <a:latin typeface="+mj-lt"/>
              </a:rPr>
              <a:t> bean</a:t>
            </a:r>
          </a:p>
        </p:txBody>
      </p:sp>
      <p:pic>
        <p:nvPicPr>
          <p:cNvPr id="28675" name="Picture 3">
            <a:extLst>
              <a:ext uri="{FF2B5EF4-FFF2-40B4-BE49-F238E27FC236}">
                <a16:creationId xmlns:a16="http://schemas.microsoft.com/office/drawing/2014/main" id="{76A7DA35-DD7D-4F64-AE97-A644D1050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52400"/>
            <a:ext cx="2372956" cy="706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23245E39-E75C-44D2-B964-32C25BC02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95" y="1608923"/>
            <a:ext cx="7359231" cy="491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1537-B1CC-47D1-9081-E9A3CBE92D1A}"/>
              </a:ext>
            </a:extLst>
          </p:cNvPr>
          <p:cNvSpPr>
            <a:spLocks noGrp="1"/>
          </p:cNvSpPr>
          <p:nvPr>
            <p:ph type="title"/>
          </p:nvPr>
        </p:nvSpPr>
        <p:spPr>
          <a:xfrm>
            <a:off x="0" y="-88608"/>
            <a:ext cx="8489244" cy="1354667"/>
          </a:xfrm>
        </p:spPr>
        <p:txBody>
          <a:bodyPr/>
          <a:lstStyle/>
          <a:p>
            <a:r>
              <a:rPr lang="en-US" sz="4600" dirty="0"/>
              <a:t>Indigenous livestock breeds</a:t>
            </a:r>
            <a:endParaRPr lang="en-GB" sz="4600" dirty="0"/>
          </a:p>
        </p:txBody>
      </p:sp>
      <p:pic>
        <p:nvPicPr>
          <p:cNvPr id="10242" name="Picture 2" descr="Sanga cow - indigenous cattle breed of northern Namibia, southern Africa  Stock Photo - Alamy">
            <a:extLst>
              <a:ext uri="{FF2B5EF4-FFF2-40B4-BE49-F238E27FC236}">
                <a16:creationId xmlns:a16="http://schemas.microsoft.com/office/drawing/2014/main" id="{D509DBA3-1BA5-430A-BA2F-3D6D4FD0D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11"/>
          <a:stretch/>
        </p:blipFill>
        <p:spPr bwMode="auto">
          <a:xfrm>
            <a:off x="218542" y="1984022"/>
            <a:ext cx="3314881" cy="2164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FC57C6-917E-4F1C-8882-978F4C3AEA69}"/>
              </a:ext>
            </a:extLst>
          </p:cNvPr>
          <p:cNvSpPr txBox="1"/>
          <p:nvPr/>
        </p:nvSpPr>
        <p:spPr>
          <a:xfrm>
            <a:off x="888371" y="4449070"/>
            <a:ext cx="2212465" cy="584775"/>
          </a:xfrm>
          <a:prstGeom prst="rect">
            <a:avLst/>
          </a:prstGeom>
          <a:noFill/>
        </p:spPr>
        <p:txBody>
          <a:bodyPr wrap="none" rtlCol="0">
            <a:spAutoFit/>
          </a:bodyPr>
          <a:lstStyle/>
          <a:p>
            <a:r>
              <a:rPr lang="en-US" sz="3200" dirty="0">
                <a:latin typeface="+mn-lt"/>
              </a:rPr>
              <a:t>Sanga cow</a:t>
            </a:r>
            <a:endParaRPr lang="en-GB" sz="3200" dirty="0">
              <a:latin typeface="+mn-lt"/>
            </a:endParaRPr>
          </a:p>
        </p:txBody>
      </p:sp>
      <p:pic>
        <p:nvPicPr>
          <p:cNvPr id="5" name="Picture 4">
            <a:extLst>
              <a:ext uri="{FF2B5EF4-FFF2-40B4-BE49-F238E27FC236}">
                <a16:creationId xmlns:a16="http://schemas.microsoft.com/office/drawing/2014/main" id="{1ED9F7ED-CD1F-4E41-A347-1DCF17C9CDBE}"/>
              </a:ext>
            </a:extLst>
          </p:cNvPr>
          <p:cNvPicPr>
            <a:picLocks noChangeAspect="1"/>
          </p:cNvPicPr>
          <p:nvPr/>
        </p:nvPicPr>
        <p:blipFill>
          <a:blip r:embed="rId3"/>
          <a:stretch>
            <a:fillRect/>
          </a:stretch>
        </p:blipFill>
        <p:spPr>
          <a:xfrm>
            <a:off x="3925336" y="1908808"/>
            <a:ext cx="3727941" cy="2315247"/>
          </a:xfrm>
          <a:prstGeom prst="rect">
            <a:avLst/>
          </a:prstGeom>
        </p:spPr>
      </p:pic>
      <p:sp>
        <p:nvSpPr>
          <p:cNvPr id="7" name="TextBox 6">
            <a:extLst>
              <a:ext uri="{FF2B5EF4-FFF2-40B4-BE49-F238E27FC236}">
                <a16:creationId xmlns:a16="http://schemas.microsoft.com/office/drawing/2014/main" id="{4FCB8BDE-EBB9-4481-A04A-30E5DB13F132}"/>
              </a:ext>
            </a:extLst>
          </p:cNvPr>
          <p:cNvSpPr txBox="1"/>
          <p:nvPr/>
        </p:nvSpPr>
        <p:spPr>
          <a:xfrm>
            <a:off x="4527583" y="4517775"/>
            <a:ext cx="2871299" cy="584775"/>
          </a:xfrm>
          <a:prstGeom prst="rect">
            <a:avLst/>
          </a:prstGeom>
          <a:noFill/>
        </p:spPr>
        <p:txBody>
          <a:bodyPr wrap="none" rtlCol="0">
            <a:spAutoFit/>
          </a:bodyPr>
          <a:lstStyle/>
          <a:p>
            <a:r>
              <a:rPr lang="en-US" sz="3200" dirty="0">
                <a:latin typeface="+mn-lt"/>
              </a:rPr>
              <a:t>Damara sheep</a:t>
            </a:r>
            <a:endParaRPr lang="en-GB" sz="3200" dirty="0">
              <a:latin typeface="+mn-lt"/>
            </a:endParaRPr>
          </a:p>
        </p:txBody>
      </p:sp>
      <p:pic>
        <p:nvPicPr>
          <p:cNvPr id="6" name="Picture 5">
            <a:extLst>
              <a:ext uri="{FF2B5EF4-FFF2-40B4-BE49-F238E27FC236}">
                <a16:creationId xmlns:a16="http://schemas.microsoft.com/office/drawing/2014/main" id="{F732BFCB-5447-4D60-8466-4069CE1B72CA}"/>
              </a:ext>
            </a:extLst>
          </p:cNvPr>
          <p:cNvPicPr>
            <a:picLocks noChangeAspect="1"/>
          </p:cNvPicPr>
          <p:nvPr/>
        </p:nvPicPr>
        <p:blipFill>
          <a:blip r:embed="rId4"/>
          <a:stretch>
            <a:fillRect/>
          </a:stretch>
        </p:blipFill>
        <p:spPr>
          <a:xfrm>
            <a:off x="8408992" y="1075517"/>
            <a:ext cx="3564466" cy="2669910"/>
          </a:xfrm>
          <a:prstGeom prst="rect">
            <a:avLst/>
          </a:prstGeom>
        </p:spPr>
      </p:pic>
      <p:sp>
        <p:nvSpPr>
          <p:cNvPr id="9" name="TextBox 8">
            <a:extLst>
              <a:ext uri="{FF2B5EF4-FFF2-40B4-BE49-F238E27FC236}">
                <a16:creationId xmlns:a16="http://schemas.microsoft.com/office/drawing/2014/main" id="{488566BF-2E22-4E9C-AAD1-7D09D3C3522A}"/>
              </a:ext>
            </a:extLst>
          </p:cNvPr>
          <p:cNvSpPr txBox="1"/>
          <p:nvPr/>
        </p:nvSpPr>
        <p:spPr>
          <a:xfrm>
            <a:off x="7848600" y="6010457"/>
            <a:ext cx="3810000" cy="584775"/>
          </a:xfrm>
          <a:prstGeom prst="rect">
            <a:avLst/>
          </a:prstGeom>
          <a:noFill/>
        </p:spPr>
        <p:txBody>
          <a:bodyPr wrap="square" rtlCol="0">
            <a:spAutoFit/>
          </a:bodyPr>
          <a:lstStyle/>
          <a:p>
            <a:r>
              <a:rPr lang="en-US" sz="3200" dirty="0">
                <a:latin typeface="+mn-lt"/>
              </a:rPr>
              <a:t>Namibia Veld Goats</a:t>
            </a:r>
            <a:endParaRPr lang="en-GB" sz="3200" dirty="0">
              <a:latin typeface="+mn-lt"/>
            </a:endParaRPr>
          </a:p>
        </p:txBody>
      </p:sp>
      <p:sp>
        <p:nvSpPr>
          <p:cNvPr id="8" name="TextBox 7">
            <a:extLst>
              <a:ext uri="{FF2B5EF4-FFF2-40B4-BE49-F238E27FC236}">
                <a16:creationId xmlns:a16="http://schemas.microsoft.com/office/drawing/2014/main" id="{A0E22FA1-5CC2-43E7-80DE-E8DDF39A11E7}"/>
              </a:ext>
            </a:extLst>
          </p:cNvPr>
          <p:cNvSpPr txBox="1"/>
          <p:nvPr/>
        </p:nvSpPr>
        <p:spPr>
          <a:xfrm>
            <a:off x="-1083732" y="5396270"/>
            <a:ext cx="9121422" cy="1323439"/>
          </a:xfrm>
          <a:prstGeom prst="rect">
            <a:avLst/>
          </a:prstGeom>
          <a:noFill/>
        </p:spPr>
        <p:txBody>
          <a:bodyPr wrap="square" rtlCol="0">
            <a:spAutoFit/>
          </a:bodyPr>
          <a:lstStyle/>
          <a:p>
            <a:pPr algn="ctr"/>
            <a:r>
              <a:rPr lang="en-US" sz="4000" b="1" i="1" dirty="0">
                <a:latin typeface="+mn-lt"/>
              </a:rPr>
              <a:t>Sustainable </a:t>
            </a:r>
          </a:p>
          <a:p>
            <a:pPr algn="ctr"/>
            <a:r>
              <a:rPr lang="en-US" sz="4000" b="1" i="1" dirty="0">
                <a:latin typeface="+mn-lt"/>
              </a:rPr>
              <a:t>Fodder production!?</a:t>
            </a:r>
            <a:endParaRPr lang="en-GB" sz="4000" b="1" i="1" dirty="0">
              <a:latin typeface="+mn-lt"/>
            </a:endParaRPr>
          </a:p>
        </p:txBody>
      </p:sp>
      <p:pic>
        <p:nvPicPr>
          <p:cNvPr id="10" name="Picture 9">
            <a:extLst>
              <a:ext uri="{FF2B5EF4-FFF2-40B4-BE49-F238E27FC236}">
                <a16:creationId xmlns:a16="http://schemas.microsoft.com/office/drawing/2014/main" id="{E9DA7827-2E39-45B8-9B8B-6AF102BC8527}"/>
              </a:ext>
            </a:extLst>
          </p:cNvPr>
          <p:cNvPicPr>
            <a:picLocks noChangeAspect="1"/>
          </p:cNvPicPr>
          <p:nvPr/>
        </p:nvPicPr>
        <p:blipFill>
          <a:blip r:embed="rId5"/>
          <a:stretch>
            <a:fillRect/>
          </a:stretch>
        </p:blipFill>
        <p:spPr>
          <a:xfrm>
            <a:off x="8153400" y="3897978"/>
            <a:ext cx="2167467" cy="2008871"/>
          </a:xfrm>
          <a:prstGeom prst="rect">
            <a:avLst/>
          </a:prstGeom>
        </p:spPr>
      </p:pic>
    </p:spTree>
    <p:extLst>
      <p:ext uri="{BB962C8B-B14F-4D97-AF65-F5344CB8AC3E}">
        <p14:creationId xmlns:p14="http://schemas.microsoft.com/office/powerpoint/2010/main" val="331814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A3F962A2-B0C6-45B8-A46B-0BA4FFD58F3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06230" y="-10470"/>
            <a:ext cx="9514169" cy="5754809"/>
          </a:xfrm>
          <a:noFill/>
        </p:spPr>
      </p:pic>
      <p:sp>
        <p:nvSpPr>
          <p:cNvPr id="39939" name="Slide Number Placeholder 4">
            <a:extLst>
              <a:ext uri="{FF2B5EF4-FFF2-40B4-BE49-F238E27FC236}">
                <a16:creationId xmlns:a16="http://schemas.microsoft.com/office/drawing/2014/main" id="{8FF8A9FF-06CE-429A-AC41-53A6BE156458}"/>
              </a:ext>
            </a:extLst>
          </p:cNvPr>
          <p:cNvSpPr>
            <a:spLocks noGrp="1"/>
          </p:cNvSpPr>
          <p:nvPr>
            <p:ph type="sldNum" sz="quarter" idx="4294967295"/>
          </p:nvPr>
        </p:nvSpPr>
        <p:spPr bwMode="auto">
          <a:xfrm>
            <a:off x="0" y="-635000"/>
            <a:ext cx="857956" cy="3612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100000"/>
              <a:buChar char="•"/>
              <a:defRPr sz="2844" b="1">
                <a:solidFill>
                  <a:schemeClr val="tx1"/>
                </a:solidFill>
                <a:latin typeface="Arial" panose="020B0604020202020204" pitchFamily="34" charset="0"/>
              </a:defRPr>
            </a:lvl1pPr>
            <a:lvl2pPr marL="880544" indent="-338671">
              <a:lnSpc>
                <a:spcPct val="90000"/>
              </a:lnSpc>
              <a:spcBef>
                <a:spcPct val="30000"/>
              </a:spcBef>
              <a:buSzPct val="100000"/>
              <a:buChar char="–"/>
              <a:defRPr sz="3319" b="1">
                <a:solidFill>
                  <a:schemeClr val="tx1"/>
                </a:solidFill>
                <a:latin typeface="Arial" panose="020B0604020202020204" pitchFamily="34" charset="0"/>
              </a:defRPr>
            </a:lvl2pPr>
            <a:lvl3pPr marL="1354684" indent="-270937">
              <a:lnSpc>
                <a:spcPct val="90000"/>
              </a:lnSpc>
              <a:spcBef>
                <a:spcPct val="30000"/>
              </a:spcBef>
              <a:buSzPct val="100000"/>
              <a:buChar char="»"/>
              <a:defRPr sz="2844" b="1">
                <a:solidFill>
                  <a:schemeClr val="tx1"/>
                </a:solidFill>
                <a:latin typeface="Arial" panose="020B0604020202020204" pitchFamily="34" charset="0"/>
              </a:defRPr>
            </a:lvl3pPr>
            <a:lvl4pPr marL="1896557" indent="-270937">
              <a:lnSpc>
                <a:spcPct val="90000"/>
              </a:lnSpc>
              <a:spcBef>
                <a:spcPct val="30000"/>
              </a:spcBef>
              <a:buSzPct val="100000"/>
              <a:buChar char="•"/>
              <a:defRPr sz="1659" b="1">
                <a:solidFill>
                  <a:schemeClr val="tx1"/>
                </a:solidFill>
                <a:latin typeface="Arial" panose="020B0604020202020204" pitchFamily="34" charset="0"/>
              </a:defRPr>
            </a:lvl4pPr>
            <a:lvl5pPr marL="2438430" indent="-270937">
              <a:lnSpc>
                <a:spcPct val="90000"/>
              </a:lnSpc>
              <a:spcBef>
                <a:spcPct val="30000"/>
              </a:spcBef>
              <a:buSzPct val="100000"/>
              <a:buChar char="–"/>
              <a:defRPr sz="1659" b="1">
                <a:solidFill>
                  <a:schemeClr val="tx1"/>
                </a:solidFill>
                <a:latin typeface="Arial" panose="020B0604020202020204" pitchFamily="34" charset="0"/>
              </a:defRPr>
            </a:lvl5pPr>
            <a:lvl6pPr marL="298030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6pPr>
            <a:lvl7pPr marL="3522177"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7pPr>
            <a:lvl8pPr marL="4064051"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8pPr>
            <a:lvl9pPr marL="460592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9pPr>
          </a:lstStyle>
          <a:p>
            <a:pPr>
              <a:lnSpc>
                <a:spcPct val="100000"/>
              </a:lnSpc>
              <a:spcBef>
                <a:spcPct val="0"/>
              </a:spcBef>
              <a:buSzTx/>
              <a:buFontTx/>
              <a:buNone/>
            </a:pPr>
            <a:fld id="{5B4A3A4B-036A-400B-A64D-37A982414A35}" type="slidenum">
              <a:rPr lang="en-US" altLang="en-US" sz="1659" b="0">
                <a:solidFill>
                  <a:srgbClr val="FFFFFF"/>
                </a:solidFill>
                <a:cs typeface="Arial" panose="020B0604020202020204" pitchFamily="34" charset="0"/>
              </a:rPr>
              <a:pPr>
                <a:lnSpc>
                  <a:spcPct val="100000"/>
                </a:lnSpc>
                <a:spcBef>
                  <a:spcPct val="0"/>
                </a:spcBef>
                <a:buSzTx/>
                <a:buFontTx/>
                <a:buNone/>
              </a:pPr>
              <a:t>17</a:t>
            </a:fld>
            <a:endParaRPr lang="en-US" altLang="en-US" sz="1659" b="0">
              <a:solidFill>
                <a:srgbClr val="FFFFFF"/>
              </a:solidFill>
              <a:cs typeface="Arial" panose="020B0604020202020204" pitchFamily="34" charset="0"/>
            </a:endParaRPr>
          </a:p>
        </p:txBody>
      </p:sp>
      <p:sp>
        <p:nvSpPr>
          <p:cNvPr id="39940" name="TextBox 4">
            <a:extLst>
              <a:ext uri="{FF2B5EF4-FFF2-40B4-BE49-F238E27FC236}">
                <a16:creationId xmlns:a16="http://schemas.microsoft.com/office/drawing/2014/main" id="{76DE75FE-044F-4BBE-B48C-04C73E66A924}"/>
              </a:ext>
            </a:extLst>
          </p:cNvPr>
          <p:cNvSpPr txBox="1">
            <a:spLocks noChangeArrowheads="1"/>
          </p:cNvSpPr>
          <p:nvPr/>
        </p:nvSpPr>
        <p:spPr bwMode="auto">
          <a:xfrm>
            <a:off x="7811911" y="2796822"/>
            <a:ext cx="139974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sz="2800" b="1">
                <a:solidFill>
                  <a:schemeClr val="tx1"/>
                </a:solidFill>
                <a:latin typeface="Arial" panose="020B0604020202020204" pitchFamily="34" charset="0"/>
              </a:defRPr>
            </a:lvl2pPr>
            <a:lvl3pPr marL="1143000" indent="-228600">
              <a:lnSpc>
                <a:spcPct val="90000"/>
              </a:lnSpc>
              <a:spcBef>
                <a:spcPct val="30000"/>
              </a:spcBef>
              <a:buSzPct val="100000"/>
              <a:buChar char="»"/>
              <a:defRPr sz="2400"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eaLnBrk="1" hangingPunct="1">
              <a:lnSpc>
                <a:spcPct val="100000"/>
              </a:lnSpc>
              <a:spcBef>
                <a:spcPct val="0"/>
              </a:spcBef>
              <a:buSzTx/>
              <a:buFontTx/>
              <a:buNone/>
            </a:pPr>
            <a:r>
              <a:rPr lang="en-US" altLang="en-US" sz="2133">
                <a:solidFill>
                  <a:srgbClr val="000000"/>
                </a:solidFill>
                <a:cs typeface="Arial" panose="020B0604020202020204" pitchFamily="34" charset="0"/>
              </a:rPr>
              <a:t>microbes</a:t>
            </a:r>
          </a:p>
        </p:txBody>
      </p:sp>
      <p:sp>
        <p:nvSpPr>
          <p:cNvPr id="39941" name="TextBox 5">
            <a:extLst>
              <a:ext uri="{FF2B5EF4-FFF2-40B4-BE49-F238E27FC236}">
                <a16:creationId xmlns:a16="http://schemas.microsoft.com/office/drawing/2014/main" id="{025C4ECF-4C5B-45DD-A95A-55261D3BCAB5}"/>
              </a:ext>
            </a:extLst>
          </p:cNvPr>
          <p:cNvSpPr txBox="1">
            <a:spLocks noChangeArrowheads="1"/>
          </p:cNvSpPr>
          <p:nvPr/>
        </p:nvSpPr>
        <p:spPr bwMode="auto">
          <a:xfrm>
            <a:off x="1851378" y="2977445"/>
            <a:ext cx="139974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sz="2800" b="1">
                <a:solidFill>
                  <a:schemeClr val="tx1"/>
                </a:solidFill>
                <a:latin typeface="Arial" panose="020B0604020202020204" pitchFamily="34" charset="0"/>
              </a:defRPr>
            </a:lvl2pPr>
            <a:lvl3pPr marL="1143000" indent="-228600">
              <a:lnSpc>
                <a:spcPct val="90000"/>
              </a:lnSpc>
              <a:spcBef>
                <a:spcPct val="30000"/>
              </a:spcBef>
              <a:buSzPct val="100000"/>
              <a:buChar char="»"/>
              <a:defRPr sz="2400"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eaLnBrk="1" hangingPunct="1">
              <a:lnSpc>
                <a:spcPct val="100000"/>
              </a:lnSpc>
              <a:spcBef>
                <a:spcPct val="0"/>
              </a:spcBef>
              <a:buSzTx/>
              <a:buFontTx/>
              <a:buNone/>
            </a:pPr>
            <a:r>
              <a:rPr lang="en-US" altLang="en-US" sz="2133">
                <a:solidFill>
                  <a:srgbClr val="000000"/>
                </a:solidFill>
                <a:cs typeface="Arial" panose="020B0604020202020204" pitchFamily="34" charset="0"/>
              </a:rPr>
              <a:t>microbes</a:t>
            </a:r>
          </a:p>
        </p:txBody>
      </p:sp>
      <p:sp>
        <p:nvSpPr>
          <p:cNvPr id="39942" name="TextBox 6">
            <a:extLst>
              <a:ext uri="{FF2B5EF4-FFF2-40B4-BE49-F238E27FC236}">
                <a16:creationId xmlns:a16="http://schemas.microsoft.com/office/drawing/2014/main" id="{57CDF5C0-528F-4FF7-8F75-9947D92D30E9}"/>
              </a:ext>
            </a:extLst>
          </p:cNvPr>
          <p:cNvSpPr txBox="1">
            <a:spLocks noChangeArrowheads="1"/>
          </p:cNvSpPr>
          <p:nvPr/>
        </p:nvSpPr>
        <p:spPr bwMode="auto">
          <a:xfrm>
            <a:off x="3687503" y="6024678"/>
            <a:ext cx="475162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SzPct val="100000"/>
              <a:buChar char="•"/>
              <a:defRPr sz="2400" b="1">
                <a:solidFill>
                  <a:schemeClr val="tx1"/>
                </a:solidFill>
                <a:latin typeface="Arial" panose="020B0604020202020204" pitchFamily="34" charset="0"/>
              </a:defRPr>
            </a:lvl1pPr>
            <a:lvl2pPr marL="742950" indent="-285750">
              <a:lnSpc>
                <a:spcPct val="90000"/>
              </a:lnSpc>
              <a:spcBef>
                <a:spcPct val="30000"/>
              </a:spcBef>
              <a:buSzPct val="100000"/>
              <a:buChar char="–"/>
              <a:defRPr sz="2800" b="1">
                <a:solidFill>
                  <a:schemeClr val="tx1"/>
                </a:solidFill>
                <a:latin typeface="Arial" panose="020B0604020202020204" pitchFamily="34" charset="0"/>
              </a:defRPr>
            </a:lvl2pPr>
            <a:lvl3pPr marL="1143000" indent="-228600">
              <a:lnSpc>
                <a:spcPct val="90000"/>
              </a:lnSpc>
              <a:spcBef>
                <a:spcPct val="30000"/>
              </a:spcBef>
              <a:buSzPct val="100000"/>
              <a:buChar char="»"/>
              <a:defRPr sz="2400" b="1">
                <a:solidFill>
                  <a:schemeClr val="tx1"/>
                </a:solidFill>
                <a:latin typeface="Arial" panose="020B0604020202020204" pitchFamily="34" charset="0"/>
              </a:defRPr>
            </a:lvl3pPr>
            <a:lvl4pPr marL="1600200" indent="-228600">
              <a:lnSpc>
                <a:spcPct val="90000"/>
              </a:lnSpc>
              <a:spcBef>
                <a:spcPct val="30000"/>
              </a:spcBef>
              <a:buSzPct val="100000"/>
              <a:buChar char="•"/>
              <a:defRPr sz="1400" b="1">
                <a:solidFill>
                  <a:schemeClr val="tx1"/>
                </a:solidFill>
                <a:latin typeface="Arial" panose="020B0604020202020204" pitchFamily="34" charset="0"/>
              </a:defRPr>
            </a:lvl4pPr>
            <a:lvl5pPr marL="2057400" indent="-228600">
              <a:lnSpc>
                <a:spcPct val="90000"/>
              </a:lnSpc>
              <a:spcBef>
                <a:spcPct val="30000"/>
              </a:spcBef>
              <a:buSzPct val="100000"/>
              <a:buChar char="–"/>
              <a:defRPr sz="1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b="1">
                <a:solidFill>
                  <a:schemeClr val="tx1"/>
                </a:solidFill>
                <a:latin typeface="Arial" panose="020B0604020202020204" pitchFamily="34" charset="0"/>
              </a:defRPr>
            </a:lvl9pPr>
          </a:lstStyle>
          <a:p>
            <a:pPr eaLnBrk="1" hangingPunct="1">
              <a:lnSpc>
                <a:spcPct val="100000"/>
              </a:lnSpc>
              <a:spcBef>
                <a:spcPct val="0"/>
              </a:spcBef>
              <a:buSzTx/>
              <a:buFontTx/>
              <a:buNone/>
            </a:pPr>
            <a:r>
              <a:rPr lang="en-US" altLang="en-US" sz="4267" dirty="0">
                <a:solidFill>
                  <a:srgbClr val="FFFF00"/>
                </a:solidFill>
                <a:cs typeface="Arial" panose="020B0604020202020204" pitchFamily="34" charset="0"/>
              </a:rPr>
              <a:t>Micro-organisms</a:t>
            </a:r>
          </a:p>
        </p:txBody>
      </p:sp>
      <p:cxnSp>
        <p:nvCxnSpPr>
          <p:cNvPr id="9" name="Straight Arrow Connector 8">
            <a:extLst>
              <a:ext uri="{FF2B5EF4-FFF2-40B4-BE49-F238E27FC236}">
                <a16:creationId xmlns:a16="http://schemas.microsoft.com/office/drawing/2014/main" id="{077CCDF3-B8C0-4EF7-A9D5-44104173B3FC}"/>
              </a:ext>
            </a:extLst>
          </p:cNvPr>
          <p:cNvCxnSpPr>
            <a:cxnSpLocks/>
          </p:cNvCxnSpPr>
          <p:nvPr/>
        </p:nvCxnSpPr>
        <p:spPr>
          <a:xfrm>
            <a:off x="7422944" y="1525836"/>
            <a:ext cx="777934" cy="908841"/>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2AD52E-4B86-4C97-8646-9226CB6073CF}"/>
              </a:ext>
            </a:extLst>
          </p:cNvPr>
          <p:cNvCxnSpPr>
            <a:cxnSpLocks/>
          </p:cNvCxnSpPr>
          <p:nvPr/>
        </p:nvCxnSpPr>
        <p:spPr>
          <a:xfrm flipH="1">
            <a:off x="2819400" y="1314301"/>
            <a:ext cx="1115664" cy="1200299"/>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C3B5E5-4214-4A7C-89DD-C634ECA84B11}"/>
              </a:ext>
            </a:extLst>
          </p:cNvPr>
          <p:cNvCxnSpPr>
            <a:cxnSpLocks/>
          </p:cNvCxnSpPr>
          <p:nvPr/>
        </p:nvCxnSpPr>
        <p:spPr>
          <a:xfrm>
            <a:off x="2209800" y="3393306"/>
            <a:ext cx="152401" cy="825971"/>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9F2E4B-5ACA-42D6-B7FC-F2C840FDD3EC}"/>
              </a:ext>
            </a:extLst>
          </p:cNvPr>
          <p:cNvCxnSpPr/>
          <p:nvPr/>
        </p:nvCxnSpPr>
        <p:spPr>
          <a:xfrm flipH="1">
            <a:off x="6705600" y="5383094"/>
            <a:ext cx="451556" cy="722489"/>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F2D019-811B-494F-AE10-10A91FC7CBF9}"/>
              </a:ext>
            </a:extLst>
          </p:cNvPr>
          <p:cNvCxnSpPr/>
          <p:nvPr/>
        </p:nvCxnSpPr>
        <p:spPr>
          <a:xfrm flipH="1">
            <a:off x="8376315" y="3217386"/>
            <a:ext cx="270933" cy="993422"/>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EF3AFB-2A4A-472C-B791-B96133B0F54C}"/>
              </a:ext>
            </a:extLst>
          </p:cNvPr>
          <p:cNvCxnSpPr>
            <a:cxnSpLocks/>
          </p:cNvCxnSpPr>
          <p:nvPr/>
        </p:nvCxnSpPr>
        <p:spPr>
          <a:xfrm>
            <a:off x="4648200" y="5383094"/>
            <a:ext cx="457200" cy="722489"/>
          </a:xfrm>
          <a:prstGeom prst="straightConnector1">
            <a:avLst/>
          </a:prstGeom>
          <a:ln w="571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FAC80-D360-4313-A8E8-119014500E33}"/>
              </a:ext>
            </a:extLst>
          </p:cNvPr>
          <p:cNvSpPr txBox="1"/>
          <p:nvPr/>
        </p:nvSpPr>
        <p:spPr>
          <a:xfrm>
            <a:off x="406400" y="448734"/>
            <a:ext cx="11650133" cy="6005747"/>
          </a:xfrm>
          <a:prstGeom prst="rect">
            <a:avLst/>
          </a:prstGeom>
          <a:noFill/>
        </p:spPr>
        <p:txBody>
          <a:bodyPr wrap="square">
            <a:spAutoFit/>
          </a:bodyPr>
          <a:lstStyle/>
          <a:p>
            <a:pPr eaLnBrk="1" fontAlgn="auto" hangingPunct="1">
              <a:spcBef>
                <a:spcPts val="0"/>
              </a:spcBef>
              <a:spcAft>
                <a:spcPts val="600"/>
              </a:spcAft>
              <a:defRPr/>
            </a:pPr>
            <a:r>
              <a:rPr lang="de-DE" sz="4741" b="1" dirty="0">
                <a:solidFill>
                  <a:srgbClr val="FFFF00"/>
                </a:solidFill>
                <a:latin typeface="Calibri"/>
              </a:rPr>
              <a:t>Agricultural low yields due to</a:t>
            </a:r>
            <a:r>
              <a:rPr lang="de-DE" sz="4741" b="1" dirty="0">
                <a:solidFill>
                  <a:prstClr val="white"/>
                </a:solidFill>
                <a:latin typeface="Calibri"/>
              </a:rPr>
              <a:t>: </a:t>
            </a:r>
          </a:p>
          <a:p>
            <a:pPr marL="541873" indent="-541873" eaLnBrk="1" fontAlgn="auto" hangingPunct="1">
              <a:spcBef>
                <a:spcPts val="0"/>
              </a:spcBef>
              <a:spcAft>
                <a:spcPts val="0"/>
              </a:spcAft>
              <a:buFont typeface="Arial" panose="020B0604020202020204" pitchFamily="34" charset="0"/>
              <a:buChar char="•"/>
              <a:defRPr/>
            </a:pPr>
            <a:r>
              <a:rPr lang="de-DE" sz="4741" b="1" dirty="0">
                <a:solidFill>
                  <a:prstClr val="white"/>
                </a:solidFill>
                <a:latin typeface="Calibri"/>
              </a:rPr>
              <a:t>declining soil fertility </a:t>
            </a:r>
          </a:p>
          <a:p>
            <a:pPr marL="541873" indent="-541873" eaLnBrk="1" fontAlgn="auto" hangingPunct="1">
              <a:spcBef>
                <a:spcPts val="0"/>
              </a:spcBef>
              <a:spcAft>
                <a:spcPts val="0"/>
              </a:spcAft>
              <a:buFont typeface="Arial" panose="020B0604020202020204" pitchFamily="34" charset="0"/>
              <a:buChar char="•"/>
              <a:defRPr/>
            </a:pPr>
            <a:r>
              <a:rPr lang="de-DE" sz="4741" b="1" dirty="0">
                <a:solidFill>
                  <a:prstClr val="white"/>
                </a:solidFill>
                <a:latin typeface="Calibri"/>
              </a:rPr>
              <a:t>low input of fixed nitrogen</a:t>
            </a:r>
          </a:p>
          <a:p>
            <a:pPr marL="541873" indent="-541873" eaLnBrk="1" fontAlgn="auto" hangingPunct="1">
              <a:spcBef>
                <a:spcPts val="0"/>
              </a:spcBef>
              <a:spcAft>
                <a:spcPts val="0"/>
              </a:spcAft>
              <a:buFont typeface="Arial" panose="020B0604020202020204" pitchFamily="34" charset="0"/>
              <a:buChar char="•"/>
              <a:defRPr/>
            </a:pPr>
            <a:endParaRPr lang="de-DE" sz="4741" b="1" dirty="0">
              <a:solidFill>
                <a:prstClr val="white"/>
              </a:solidFill>
              <a:latin typeface="Calibri"/>
            </a:endParaRPr>
          </a:p>
          <a:p>
            <a:pPr marL="541873" indent="-541873" eaLnBrk="1" fontAlgn="auto" hangingPunct="1">
              <a:spcBef>
                <a:spcPts val="0"/>
              </a:spcBef>
              <a:spcAft>
                <a:spcPts val="0"/>
              </a:spcAft>
              <a:buFont typeface="Arial" panose="020B0604020202020204" pitchFamily="34" charset="0"/>
              <a:buChar char="•"/>
              <a:defRPr/>
            </a:pPr>
            <a:r>
              <a:rPr lang="de-DE" sz="4741" b="1" dirty="0">
                <a:solidFill>
                  <a:srgbClr val="FFC000"/>
                </a:solidFill>
                <a:latin typeface="Calibri"/>
              </a:rPr>
              <a:t>Chemical Fertilizers:  Problem? (greenhouse gases and </a:t>
            </a:r>
            <a:r>
              <a:rPr lang="de-DE" sz="4741" b="1" dirty="0" err="1">
                <a:solidFill>
                  <a:srgbClr val="FFC000"/>
                </a:solidFill>
                <a:latin typeface="Calibri"/>
              </a:rPr>
              <a:t>leaching</a:t>
            </a:r>
            <a:r>
              <a:rPr lang="de-DE" sz="4741" b="1" dirty="0">
                <a:solidFill>
                  <a:srgbClr val="FFC000"/>
                </a:solidFill>
                <a:latin typeface="Calibri"/>
              </a:rPr>
              <a:t>)</a:t>
            </a:r>
            <a:r>
              <a:rPr lang="de-DE" sz="4741" dirty="0">
                <a:solidFill>
                  <a:srgbClr val="FFC000"/>
                </a:solidFill>
                <a:latin typeface="Calibri"/>
              </a:rPr>
              <a:t>...</a:t>
            </a:r>
            <a:r>
              <a:rPr lang="de-DE" sz="4741" b="1" dirty="0">
                <a:solidFill>
                  <a:srgbClr val="FFC000"/>
                </a:solidFill>
                <a:latin typeface="Calibri"/>
              </a:rPr>
              <a:t>COST</a:t>
            </a:r>
          </a:p>
          <a:p>
            <a:pPr eaLnBrk="1" fontAlgn="auto" hangingPunct="1">
              <a:spcBef>
                <a:spcPts val="0"/>
              </a:spcBef>
              <a:spcAft>
                <a:spcPts val="0"/>
              </a:spcAft>
              <a:defRPr/>
            </a:pPr>
            <a:endParaRPr lang="de-DE" sz="4741" b="1" dirty="0">
              <a:solidFill>
                <a:prstClr val="white"/>
              </a:solidFill>
              <a:latin typeface="Calibri"/>
            </a:endParaRPr>
          </a:p>
          <a:p>
            <a:pPr eaLnBrk="1" fontAlgn="auto" hangingPunct="1">
              <a:spcBef>
                <a:spcPts val="0"/>
              </a:spcBef>
              <a:spcAft>
                <a:spcPts val="0"/>
              </a:spcAft>
              <a:defRPr/>
            </a:pPr>
            <a:r>
              <a:rPr lang="de-DE" sz="4741" b="1" dirty="0">
                <a:solidFill>
                  <a:prstClr val="white"/>
                </a:solidFill>
                <a:latin typeface="Calibri"/>
              </a:rPr>
              <a:t>N acquisition pathways in nature?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F01DB934-CEF7-4CA4-BBDF-B2B0D90A367E}"/>
              </a:ext>
            </a:extLst>
          </p:cNvPr>
          <p:cNvSpPr>
            <a:spLocks noGrp="1" noChangeArrowheads="1"/>
          </p:cNvSpPr>
          <p:nvPr>
            <p:ph type="title"/>
          </p:nvPr>
        </p:nvSpPr>
        <p:spPr>
          <a:xfrm>
            <a:off x="1309511" y="87489"/>
            <a:ext cx="10114844" cy="5870222"/>
          </a:xfrm>
        </p:spPr>
        <p:txBody>
          <a:bodyPr/>
          <a:lstStyle/>
          <a:p>
            <a:r>
              <a:rPr lang="en-US" altLang="en-US" sz="8533" dirty="0"/>
              <a:t>Biological Nitrogen Fixation</a:t>
            </a:r>
            <a:endParaRPr lang="en-GB" altLang="en-US" sz="8533"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BCC64A7-99EC-4218-A586-96625E006B5B}"/>
              </a:ext>
            </a:extLst>
          </p:cNvPr>
          <p:cNvSpPr>
            <a:spLocks noGrp="1" noChangeArrowheads="1"/>
          </p:cNvSpPr>
          <p:nvPr>
            <p:ph type="title"/>
          </p:nvPr>
        </p:nvSpPr>
        <p:spPr>
          <a:xfrm>
            <a:off x="1851378" y="-190447"/>
            <a:ext cx="8489244" cy="1354667"/>
          </a:xfrm>
        </p:spPr>
        <p:txBody>
          <a:bodyPr/>
          <a:lstStyle/>
          <a:p>
            <a:r>
              <a:rPr lang="en-US" altLang="en-US" sz="5689" dirty="0"/>
              <a:t>Outline of Presentation</a:t>
            </a:r>
          </a:p>
        </p:txBody>
      </p:sp>
      <p:sp>
        <p:nvSpPr>
          <p:cNvPr id="10243" name="Content Placeholder 2">
            <a:extLst>
              <a:ext uri="{FF2B5EF4-FFF2-40B4-BE49-F238E27FC236}">
                <a16:creationId xmlns:a16="http://schemas.microsoft.com/office/drawing/2014/main" id="{69963851-7CD7-4594-B152-56CB3C51EA32}"/>
              </a:ext>
            </a:extLst>
          </p:cNvPr>
          <p:cNvSpPr>
            <a:spLocks noGrp="1" noChangeArrowheads="1"/>
          </p:cNvSpPr>
          <p:nvPr>
            <p:ph idx="1"/>
          </p:nvPr>
        </p:nvSpPr>
        <p:spPr>
          <a:xfrm>
            <a:off x="762000" y="1143000"/>
            <a:ext cx="10927644" cy="7857067"/>
          </a:xfrm>
        </p:spPr>
        <p:txBody>
          <a:bodyPr/>
          <a:lstStyle/>
          <a:p>
            <a:pPr marL="609608" indent="-609608">
              <a:buFontTx/>
              <a:buAutoNum type="arabicPeriod"/>
            </a:pPr>
            <a:r>
              <a:rPr lang="en-US" altLang="en-US" sz="3319" dirty="0"/>
              <a:t>Introduction</a:t>
            </a:r>
          </a:p>
          <a:p>
            <a:pPr marL="1151481" lvl="1" indent="-677342">
              <a:buFontTx/>
              <a:buAutoNum type="romanUcPeriod"/>
            </a:pPr>
            <a:r>
              <a:rPr lang="en-US" altLang="en-US" sz="2370" dirty="0">
                <a:solidFill>
                  <a:srgbClr val="FFFF00"/>
                </a:solidFill>
              </a:rPr>
              <a:t>Climate Change-Problem context</a:t>
            </a:r>
          </a:p>
          <a:p>
            <a:pPr marL="1151481" lvl="1" indent="-677342">
              <a:buFontTx/>
              <a:buAutoNum type="romanUcPeriod"/>
            </a:pPr>
            <a:r>
              <a:rPr lang="en-US" altLang="en-US" sz="2370" dirty="0">
                <a:solidFill>
                  <a:srgbClr val="FFFF00"/>
                </a:solidFill>
              </a:rPr>
              <a:t>Agrobiodiversity</a:t>
            </a:r>
          </a:p>
          <a:p>
            <a:pPr marL="1151481" lvl="1" indent="-677342">
              <a:buFontTx/>
              <a:buAutoNum type="romanUcPeriod"/>
            </a:pPr>
            <a:r>
              <a:rPr lang="en-US" altLang="en-US" sz="2370" dirty="0">
                <a:solidFill>
                  <a:srgbClr val="FFFF00"/>
                </a:solidFill>
              </a:rPr>
              <a:t>Traditional crops: cowpea, Bambara ground nut, marama bean, water lily, Indigenous livestock breeds</a:t>
            </a:r>
          </a:p>
          <a:p>
            <a:pPr marL="1151481" lvl="1" indent="-677342">
              <a:buFontTx/>
              <a:buAutoNum type="romanUcPeriod"/>
            </a:pPr>
            <a:r>
              <a:rPr lang="en-US" altLang="en-US" sz="2370" dirty="0">
                <a:solidFill>
                  <a:srgbClr val="FFFF00"/>
                </a:solidFill>
              </a:rPr>
              <a:t>Biological Nitrogen Fixation</a:t>
            </a:r>
          </a:p>
          <a:p>
            <a:pPr marL="609608" indent="-609608">
              <a:buFontTx/>
              <a:buAutoNum type="arabicPeriod"/>
            </a:pPr>
            <a:r>
              <a:rPr lang="en-US" altLang="en-US" sz="3319" dirty="0"/>
              <a:t>Research Issues</a:t>
            </a:r>
          </a:p>
          <a:p>
            <a:pPr marL="609608" indent="-609608">
              <a:buFontTx/>
              <a:buAutoNum type="arabicPeriod"/>
            </a:pPr>
            <a:r>
              <a:rPr lang="en-US" altLang="en-US" sz="3319" dirty="0"/>
              <a:t>Key Results </a:t>
            </a:r>
          </a:p>
          <a:p>
            <a:pPr marL="1151481" lvl="1" indent="-677342">
              <a:buFontTx/>
              <a:buAutoNum type="romanUcPeriod"/>
            </a:pPr>
            <a:r>
              <a:rPr lang="en-US" altLang="en-US" sz="2370" dirty="0">
                <a:solidFill>
                  <a:srgbClr val="FFFF00"/>
                </a:solidFill>
              </a:rPr>
              <a:t>Marama-bacteria interactions</a:t>
            </a:r>
          </a:p>
          <a:p>
            <a:pPr marL="1151481" lvl="1" indent="-677342">
              <a:buFontTx/>
              <a:buAutoNum type="romanUcPeriod"/>
            </a:pPr>
            <a:r>
              <a:rPr lang="en-US" altLang="en-US" sz="2370" dirty="0">
                <a:solidFill>
                  <a:srgbClr val="FFFF00"/>
                </a:solidFill>
              </a:rPr>
              <a:t>Biofertilizer Inoculant Technology</a:t>
            </a:r>
          </a:p>
          <a:p>
            <a:pPr marL="609608" indent="-609608">
              <a:buFontTx/>
              <a:buAutoNum type="arabicPeriod"/>
            </a:pPr>
            <a:r>
              <a:rPr lang="en-US" altLang="en-US" sz="3319" dirty="0"/>
              <a:t>Way forward Recommendations</a:t>
            </a:r>
          </a:p>
          <a:p>
            <a:pPr marL="609608" indent="-609608">
              <a:buFontTx/>
              <a:buAutoNum type="arabicPeriod"/>
            </a:pPr>
            <a:r>
              <a:rPr lang="en-US" altLang="en-US" sz="3319" dirty="0"/>
              <a:t>Acknowledgements</a:t>
            </a:r>
          </a:p>
          <a:p>
            <a:pPr marL="609608" indent="-609608">
              <a:buFontTx/>
              <a:buAutoNum type="arabicPeriod"/>
            </a:pP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3D574BBF-C9D7-495B-BEB4-4A673592B1E3}"/>
              </a:ext>
            </a:extLst>
          </p:cNvPr>
          <p:cNvSpPr>
            <a:spLocks noGrp="1" noChangeArrowheads="1"/>
          </p:cNvSpPr>
          <p:nvPr>
            <p:ph type="title"/>
          </p:nvPr>
        </p:nvSpPr>
        <p:spPr>
          <a:xfrm>
            <a:off x="848547" y="228600"/>
            <a:ext cx="10494904" cy="1354667"/>
          </a:xfrm>
        </p:spPr>
        <p:txBody>
          <a:bodyPr/>
          <a:lstStyle/>
          <a:p>
            <a:pPr eaLnBrk="1" hangingPunct="1"/>
            <a:r>
              <a:rPr lang="en-US" altLang="de-DE" b="1" dirty="0">
                <a:solidFill>
                  <a:srgbClr val="0000F1"/>
                </a:solidFill>
                <a:cs typeface="Arial" panose="020B0604020202020204" pitchFamily="34" charset="0"/>
              </a:rPr>
              <a:t>Major Pathways for N Acquisition</a:t>
            </a:r>
          </a:p>
        </p:txBody>
      </p:sp>
      <p:sp>
        <p:nvSpPr>
          <p:cNvPr id="46083" name="Rectangle 5">
            <a:extLst>
              <a:ext uri="{FF2B5EF4-FFF2-40B4-BE49-F238E27FC236}">
                <a16:creationId xmlns:a16="http://schemas.microsoft.com/office/drawing/2014/main" id="{D4D15644-9B16-42A6-B9F9-8F4221C31300}"/>
              </a:ext>
            </a:extLst>
          </p:cNvPr>
          <p:cNvSpPr txBox="1">
            <a:spLocks noChangeArrowheads="1"/>
          </p:cNvSpPr>
          <p:nvPr/>
        </p:nvSpPr>
        <p:spPr bwMode="auto">
          <a:xfrm>
            <a:off x="457199" y="1981200"/>
            <a:ext cx="1127759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Symbol" panose="05050102010706020507" pitchFamily="18" charset="2"/>
              <a:buChar char="-"/>
            </a:pPr>
            <a:r>
              <a:rPr lang="en-US" altLang="de-DE" sz="3319" b="1" dirty="0"/>
              <a:t>All biological compounds contain N in a reduced form </a:t>
            </a:r>
          </a:p>
          <a:p>
            <a:pPr eaLnBrk="1" hangingPunct="1">
              <a:spcBef>
                <a:spcPts val="1397"/>
              </a:spcBef>
              <a:buFont typeface="Symbol" panose="05050102010706020507" pitchFamily="18" charset="2"/>
              <a:buChar char="-"/>
            </a:pPr>
            <a:r>
              <a:rPr lang="en-US" altLang="de-DE" sz="3319" b="1" dirty="0"/>
              <a:t>The principal inorganic forms of N are in an oxidized state </a:t>
            </a:r>
          </a:p>
          <a:p>
            <a:pPr eaLnBrk="1" hangingPunct="1">
              <a:spcBef>
                <a:spcPts val="1397"/>
              </a:spcBef>
              <a:buFont typeface="Symbol" panose="05050102010706020507" pitchFamily="18" charset="2"/>
              <a:buChar char="-"/>
            </a:pPr>
            <a:r>
              <a:rPr lang="en-US" altLang="de-DE" sz="3319" b="1" dirty="0"/>
              <a:t>Thus, N acquisition must involve reduction of the oxidized forms (N</a:t>
            </a:r>
            <a:r>
              <a:rPr lang="en-US" altLang="de-DE" sz="3319" b="1" baseline="-25000" dirty="0"/>
              <a:t>2</a:t>
            </a:r>
            <a:r>
              <a:rPr lang="en-US" altLang="de-DE" sz="3319" b="1" dirty="0"/>
              <a:t> and NO</a:t>
            </a:r>
            <a:r>
              <a:rPr lang="en-US" altLang="de-DE" sz="3319" b="1" baseline="-25000" dirty="0"/>
              <a:t>3</a:t>
            </a:r>
            <a:r>
              <a:rPr lang="en-US" altLang="de-DE" sz="3319" b="1" baseline="30000" dirty="0"/>
              <a:t>-</a:t>
            </a:r>
            <a:r>
              <a:rPr lang="en-US" altLang="de-DE" sz="3319" b="1" dirty="0"/>
              <a:t>) to NH</a:t>
            </a:r>
            <a:r>
              <a:rPr lang="en-US" altLang="de-DE" sz="3319" b="1" baseline="-25000" dirty="0"/>
              <a:t>4</a:t>
            </a:r>
            <a:r>
              <a:rPr lang="en-US" altLang="de-DE" sz="3319" b="1" baseline="30000" dirty="0"/>
              <a:t>+</a:t>
            </a:r>
            <a:r>
              <a:rPr lang="en-US" altLang="de-DE" sz="3319" b="1" dirty="0"/>
              <a:t> </a:t>
            </a:r>
          </a:p>
          <a:p>
            <a:pPr eaLnBrk="1" hangingPunct="1">
              <a:spcBef>
                <a:spcPts val="1397"/>
              </a:spcBef>
              <a:buFont typeface="Symbol" panose="05050102010706020507" pitchFamily="18" charset="2"/>
              <a:buChar char="-"/>
            </a:pPr>
            <a:r>
              <a:rPr lang="en-US" altLang="de-DE" sz="3319" b="1" dirty="0"/>
              <a:t>Nearly all of this is in microorganisms and green plants.</a:t>
            </a:r>
          </a:p>
          <a:p>
            <a:pPr eaLnBrk="1" hangingPunct="1">
              <a:spcBef>
                <a:spcPts val="1397"/>
              </a:spcBef>
              <a:buFont typeface="Symbol" panose="05050102010706020507" pitchFamily="18" charset="2"/>
              <a:buChar char="-"/>
            </a:pPr>
            <a:r>
              <a:rPr lang="en-US" altLang="de-DE" sz="3319" b="1" dirty="0"/>
              <a:t> Animals gain N through diet.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1490134" y="87489"/>
            <a:ext cx="9211733" cy="722489"/>
          </a:xfrm>
        </p:spPr>
        <p:txBody>
          <a:bodyPr/>
          <a:lstStyle/>
          <a:p>
            <a:pPr eaLnBrk="1" hangingPunct="1"/>
            <a:r>
              <a:rPr lang="en-US" altLang="de-DE" sz="4267" b="1" dirty="0">
                <a:solidFill>
                  <a:srgbClr val="0000F1"/>
                </a:solidFill>
                <a:cs typeface="Arial" panose="020B0604020202020204" pitchFamily="34" charset="0"/>
              </a:rPr>
              <a:t>Biological nitrogen fixation for N-Input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93890"/>
            <a:ext cx="8067993" cy="72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24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1490134" y="87489"/>
            <a:ext cx="9211733" cy="722489"/>
          </a:xfrm>
        </p:spPr>
        <p:txBody>
          <a:bodyPr/>
          <a:lstStyle/>
          <a:p>
            <a:pPr eaLnBrk="1" hangingPunct="1"/>
            <a:r>
              <a:rPr lang="en-US" altLang="de-DE" sz="4267" b="1" dirty="0">
                <a:solidFill>
                  <a:srgbClr val="0000F1"/>
                </a:solidFill>
                <a:cs typeface="Arial" panose="020B0604020202020204" pitchFamily="34" charset="0"/>
              </a:rPr>
              <a:t>Biological nitrogen fixation for N-Input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1"/>
            <a:ext cx="10744199" cy="581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498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1490133" y="485422"/>
            <a:ext cx="9211733" cy="722489"/>
          </a:xfrm>
        </p:spPr>
        <p:txBody>
          <a:bodyPr/>
          <a:lstStyle/>
          <a:p>
            <a:pPr eaLnBrk="1" hangingPunct="1"/>
            <a:r>
              <a:rPr lang="en-US" altLang="de-DE" sz="3556" b="1" dirty="0">
                <a:solidFill>
                  <a:srgbClr val="0000F1"/>
                </a:solidFill>
                <a:cs typeface="Arial" panose="020B0604020202020204" pitchFamily="34" charset="0"/>
              </a:rPr>
              <a:t>Dryland Agriculture</a:t>
            </a:r>
            <a:br>
              <a:rPr lang="en-US" altLang="de-DE" sz="3556" b="1" dirty="0">
                <a:solidFill>
                  <a:srgbClr val="0000F1"/>
                </a:solidFill>
                <a:cs typeface="Arial" panose="020B0604020202020204" pitchFamily="34" charset="0"/>
              </a:rPr>
            </a:br>
            <a:r>
              <a:rPr lang="en-US" altLang="de-DE" sz="3556" b="1" dirty="0">
                <a:solidFill>
                  <a:srgbClr val="0000F1"/>
                </a:solidFill>
                <a:cs typeface="Arial" panose="020B0604020202020204" pitchFamily="34" charset="0"/>
              </a:rPr>
              <a:t>	</a:t>
            </a:r>
            <a:r>
              <a:rPr lang="en-US" altLang="de-DE" sz="3556" b="1" dirty="0" err="1">
                <a:solidFill>
                  <a:srgbClr val="0000F1"/>
                </a:solidFill>
                <a:cs typeface="Arial" panose="020B0604020202020204" pitchFamily="34" charset="0"/>
              </a:rPr>
              <a:t>Kavango</a:t>
            </a:r>
            <a:r>
              <a:rPr lang="en-US" altLang="de-DE" sz="3556" b="1" dirty="0">
                <a:solidFill>
                  <a:srgbClr val="0000F1"/>
                </a:solidFill>
                <a:cs typeface="Arial" panose="020B0604020202020204" pitchFamily="34" charset="0"/>
              </a:rPr>
              <a:t> Region Namibia, Botswana</a:t>
            </a:r>
            <a:br>
              <a:rPr lang="en-US" altLang="de-DE" sz="3556" b="1" dirty="0">
                <a:solidFill>
                  <a:srgbClr val="0000F1"/>
                </a:solidFill>
                <a:cs typeface="Arial" panose="020B0604020202020204" pitchFamily="34" charset="0"/>
              </a:rPr>
            </a:br>
            <a:endParaRPr lang="en-US" altLang="de-DE" sz="3556" b="1" dirty="0">
              <a:solidFill>
                <a:srgbClr val="0000F1"/>
              </a:solidFill>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7911"/>
            <a:ext cx="10896600" cy="565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774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1490133" y="272319"/>
            <a:ext cx="9211733" cy="722489"/>
          </a:xfrm>
        </p:spPr>
        <p:txBody>
          <a:bodyPr/>
          <a:lstStyle/>
          <a:p>
            <a:pPr eaLnBrk="1" hangingPunct="1"/>
            <a:r>
              <a:rPr lang="en-US" altLang="de-DE" sz="4741" b="1" dirty="0">
                <a:solidFill>
                  <a:srgbClr val="0000F1"/>
                </a:solidFill>
                <a:cs typeface="Arial" panose="020B0604020202020204" pitchFamily="34" charset="0"/>
              </a:rPr>
              <a:t>Science-based Solutions: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4041"/>
            <a:ext cx="11300179" cy="581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78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1490134" y="87489"/>
            <a:ext cx="9211733" cy="722489"/>
          </a:xfrm>
        </p:spPr>
        <p:txBody>
          <a:bodyPr/>
          <a:lstStyle/>
          <a:p>
            <a:pPr eaLnBrk="1" hangingPunct="1"/>
            <a:r>
              <a:rPr lang="en-US" altLang="de-DE" sz="4741" b="1" dirty="0">
                <a:solidFill>
                  <a:srgbClr val="0000F1"/>
                </a:solidFill>
                <a:cs typeface="Arial" panose="020B0604020202020204" pitchFamily="34" charset="0"/>
              </a:rPr>
              <a:t>Science-based Solutions: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6800"/>
            <a:ext cx="8995038" cy="541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SC_1909_Feldarbeit.jpg"/>
          <p:cNvPicPr>
            <a:picLocks noChangeAspect="1"/>
          </p:cNvPicPr>
          <p:nvPr/>
        </p:nvPicPr>
        <p:blipFill>
          <a:blip r:embed="rId4" cstate="print"/>
          <a:stretch>
            <a:fillRect/>
          </a:stretch>
        </p:blipFill>
        <p:spPr>
          <a:xfrm>
            <a:off x="7978875" y="4057067"/>
            <a:ext cx="4217135" cy="2800933"/>
          </a:xfrm>
          <a:prstGeom prst="rect">
            <a:avLst/>
          </a:prstGeom>
        </p:spPr>
      </p:pic>
    </p:spTree>
    <p:extLst>
      <p:ext uri="{BB962C8B-B14F-4D97-AF65-F5344CB8AC3E}">
        <p14:creationId xmlns:p14="http://schemas.microsoft.com/office/powerpoint/2010/main" val="255461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9A5261A-14CB-4646-B430-A80B33D8E8C2}"/>
              </a:ext>
            </a:extLst>
          </p:cNvPr>
          <p:cNvSpPr>
            <a:spLocks noGrp="1" noChangeArrowheads="1"/>
          </p:cNvSpPr>
          <p:nvPr>
            <p:ph type="title"/>
          </p:nvPr>
        </p:nvSpPr>
        <p:spPr>
          <a:xfrm>
            <a:off x="525031" y="-30303"/>
            <a:ext cx="11379200" cy="1354667"/>
          </a:xfrm>
        </p:spPr>
        <p:txBody>
          <a:bodyPr/>
          <a:lstStyle/>
          <a:p>
            <a:pPr eaLnBrk="1" hangingPunct="1"/>
            <a:r>
              <a:rPr lang="en-US" altLang="en-US" sz="6400" dirty="0">
                <a:solidFill>
                  <a:srgbClr val="FFFF00"/>
                </a:solidFill>
              </a:rPr>
              <a:t>Research Issues</a:t>
            </a:r>
          </a:p>
        </p:txBody>
      </p:sp>
      <p:sp>
        <p:nvSpPr>
          <p:cNvPr id="54275" name="Rectangle 3">
            <a:extLst>
              <a:ext uri="{FF2B5EF4-FFF2-40B4-BE49-F238E27FC236}">
                <a16:creationId xmlns:a16="http://schemas.microsoft.com/office/drawing/2014/main" id="{5E2F7165-C001-4D9B-A8D1-ACBC221418EA}"/>
              </a:ext>
            </a:extLst>
          </p:cNvPr>
          <p:cNvSpPr>
            <a:spLocks noGrp="1" noChangeArrowheads="1"/>
          </p:cNvSpPr>
          <p:nvPr>
            <p:ph type="body" idx="1"/>
          </p:nvPr>
        </p:nvSpPr>
        <p:spPr>
          <a:xfrm>
            <a:off x="525031" y="1546580"/>
            <a:ext cx="5181600" cy="4095043"/>
          </a:xfrm>
        </p:spPr>
        <p:txBody>
          <a:bodyPr/>
          <a:lstStyle/>
          <a:p>
            <a:pPr marL="541873" indent="-541873" eaLnBrk="1" hangingPunct="1">
              <a:lnSpc>
                <a:spcPct val="80000"/>
              </a:lnSpc>
              <a:spcBef>
                <a:spcPts val="1800"/>
              </a:spcBef>
              <a:buFont typeface="+mj-lt"/>
              <a:buAutoNum type="arabicPeriod"/>
            </a:pPr>
            <a:r>
              <a:rPr lang="en-US" altLang="en-US" sz="3600" dirty="0">
                <a:solidFill>
                  <a:schemeClr val="bg1"/>
                </a:solidFill>
              </a:rPr>
              <a:t>Malnutrition</a:t>
            </a:r>
          </a:p>
          <a:p>
            <a:pPr marL="541873" indent="-541873" eaLnBrk="1" hangingPunct="1">
              <a:lnSpc>
                <a:spcPct val="80000"/>
              </a:lnSpc>
              <a:spcBef>
                <a:spcPts val="1800"/>
              </a:spcBef>
              <a:buFont typeface="+mj-lt"/>
              <a:buAutoNum type="arabicPeriod"/>
            </a:pPr>
            <a:r>
              <a:rPr lang="en-US" altLang="en-US" sz="3600" dirty="0">
                <a:solidFill>
                  <a:schemeClr val="bg1"/>
                </a:solidFill>
              </a:rPr>
              <a:t>Water scarcity</a:t>
            </a:r>
          </a:p>
          <a:p>
            <a:pPr marL="541873" indent="-541873" eaLnBrk="1" hangingPunct="1">
              <a:lnSpc>
                <a:spcPct val="80000"/>
              </a:lnSpc>
              <a:spcBef>
                <a:spcPts val="1800"/>
              </a:spcBef>
              <a:buFont typeface="+mj-lt"/>
              <a:buAutoNum type="arabicPeriod"/>
            </a:pPr>
            <a:r>
              <a:rPr lang="en-US" altLang="en-US" sz="3600" dirty="0">
                <a:solidFill>
                  <a:schemeClr val="bg1"/>
                </a:solidFill>
              </a:rPr>
              <a:t>Frequent droughts</a:t>
            </a:r>
          </a:p>
          <a:p>
            <a:pPr marL="541873" indent="-541873" eaLnBrk="1" hangingPunct="1">
              <a:lnSpc>
                <a:spcPct val="80000"/>
              </a:lnSpc>
              <a:spcBef>
                <a:spcPts val="1800"/>
              </a:spcBef>
              <a:buFont typeface="+mj-lt"/>
              <a:buAutoNum type="arabicPeriod"/>
            </a:pPr>
            <a:r>
              <a:rPr lang="en-US" altLang="en-US" sz="3600" dirty="0">
                <a:solidFill>
                  <a:schemeClr val="bg1"/>
                </a:solidFill>
              </a:rPr>
              <a:t>Poor seed pools</a:t>
            </a:r>
          </a:p>
          <a:p>
            <a:pPr marL="541873" indent="-541873" eaLnBrk="1" hangingPunct="1">
              <a:lnSpc>
                <a:spcPct val="80000"/>
              </a:lnSpc>
              <a:spcBef>
                <a:spcPts val="1800"/>
              </a:spcBef>
              <a:buFont typeface="+mj-lt"/>
              <a:buAutoNum type="arabicPeriod"/>
            </a:pPr>
            <a:r>
              <a:rPr lang="en-US" altLang="en-US" sz="3600" dirty="0">
                <a:solidFill>
                  <a:schemeClr val="bg1"/>
                </a:solidFill>
              </a:rPr>
              <a:t>Land degradation</a:t>
            </a:r>
          </a:p>
          <a:p>
            <a:pPr marL="541873" indent="-541873" eaLnBrk="1" hangingPunct="1">
              <a:lnSpc>
                <a:spcPct val="80000"/>
              </a:lnSpc>
              <a:spcBef>
                <a:spcPts val="1800"/>
              </a:spcBef>
              <a:buFont typeface="+mj-lt"/>
              <a:buAutoNum type="arabicPeriod"/>
            </a:pPr>
            <a:r>
              <a:rPr lang="en-US" altLang="en-US" sz="3600" dirty="0">
                <a:solidFill>
                  <a:schemeClr val="bg1"/>
                </a:solidFill>
              </a:rPr>
              <a:t>Crop diversity                    – Food diversity</a:t>
            </a:r>
          </a:p>
          <a:p>
            <a:pPr marL="541873" indent="-541873" eaLnBrk="1" hangingPunct="1">
              <a:lnSpc>
                <a:spcPct val="80000"/>
              </a:lnSpc>
              <a:spcBef>
                <a:spcPts val="1800"/>
              </a:spcBef>
              <a:buFont typeface="+mj-lt"/>
              <a:buAutoNum type="arabicPeriod"/>
            </a:pPr>
            <a:r>
              <a:rPr lang="en-US" altLang="en-US" sz="3600" dirty="0">
                <a:solidFill>
                  <a:schemeClr val="bg1"/>
                </a:solidFill>
              </a:rPr>
              <a:t>Climate variability</a:t>
            </a:r>
          </a:p>
        </p:txBody>
      </p:sp>
      <p:sp>
        <p:nvSpPr>
          <p:cNvPr id="54276" name="Line 4">
            <a:extLst>
              <a:ext uri="{FF2B5EF4-FFF2-40B4-BE49-F238E27FC236}">
                <a16:creationId xmlns:a16="http://schemas.microsoft.com/office/drawing/2014/main" id="{045CA1E7-DC3C-48DB-8EB3-50DCD71079E7}"/>
              </a:ext>
            </a:extLst>
          </p:cNvPr>
          <p:cNvSpPr>
            <a:spLocks noChangeShapeType="1"/>
          </p:cNvSpPr>
          <p:nvPr/>
        </p:nvSpPr>
        <p:spPr bwMode="auto">
          <a:xfrm>
            <a:off x="336688" y="1216377"/>
            <a:ext cx="11330281"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GB" sz="2844" b="1" dirty="0"/>
          </a:p>
        </p:txBody>
      </p:sp>
      <p:sp>
        <p:nvSpPr>
          <p:cNvPr id="5" name="Rectangle 3">
            <a:extLst>
              <a:ext uri="{FF2B5EF4-FFF2-40B4-BE49-F238E27FC236}">
                <a16:creationId xmlns:a16="http://schemas.microsoft.com/office/drawing/2014/main" id="{6E0DE32E-0563-DB4A-BECF-6CBCA50FEC0B}"/>
              </a:ext>
            </a:extLst>
          </p:cNvPr>
          <p:cNvSpPr txBox="1">
            <a:spLocks noChangeArrowheads="1"/>
          </p:cNvSpPr>
          <p:nvPr/>
        </p:nvSpPr>
        <p:spPr bwMode="auto">
          <a:xfrm>
            <a:off x="6096000" y="1605101"/>
            <a:ext cx="5765800" cy="659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06405" indent="-406405" algn="l" rtl="0" eaLnBrk="0" fontAlgn="base" hangingPunct="0">
              <a:spcBef>
                <a:spcPct val="20000"/>
              </a:spcBef>
              <a:spcAft>
                <a:spcPct val="0"/>
              </a:spcAft>
              <a:buFont typeface="Arial" panose="020B0604020202020204" pitchFamily="34" charset="0"/>
              <a:buChar char="•"/>
              <a:defRPr sz="3793" kern="1200">
                <a:solidFill>
                  <a:schemeClr val="tx1"/>
                </a:solidFill>
                <a:latin typeface="+mn-lt"/>
                <a:ea typeface="+mn-ea"/>
                <a:cs typeface="+mn-cs"/>
              </a:defRPr>
            </a:lvl1pPr>
            <a:lvl2pPr marL="880544" indent="-338671" algn="l" rtl="0" eaLnBrk="0" fontAlgn="base" hangingPunct="0">
              <a:spcBef>
                <a:spcPct val="20000"/>
              </a:spcBef>
              <a:spcAft>
                <a:spcPct val="0"/>
              </a:spcAft>
              <a:buFont typeface="Arial" panose="020B0604020202020204" pitchFamily="34" charset="0"/>
              <a:buChar char="–"/>
              <a:defRPr sz="3319" kern="1200">
                <a:solidFill>
                  <a:schemeClr val="tx1"/>
                </a:solidFill>
                <a:latin typeface="+mn-lt"/>
                <a:ea typeface="+mn-ea"/>
                <a:cs typeface="+mn-cs"/>
              </a:defRPr>
            </a:lvl2pPr>
            <a:lvl3pPr marL="1354684" indent="-270937"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3pPr>
            <a:lvl4pPr marL="1896557" indent="-270937" algn="l" rtl="0" eaLnBrk="0" fontAlgn="base" hangingPunct="0">
              <a:spcBef>
                <a:spcPct val="20000"/>
              </a:spcBef>
              <a:spcAft>
                <a:spcPct val="0"/>
              </a:spcAft>
              <a:buFont typeface="Arial" panose="020B0604020202020204" pitchFamily="34" charset="0"/>
              <a:buChar char="–"/>
              <a:defRPr sz="2370" kern="1200">
                <a:solidFill>
                  <a:schemeClr val="tx1"/>
                </a:solidFill>
                <a:latin typeface="+mn-lt"/>
                <a:ea typeface="+mn-ea"/>
                <a:cs typeface="+mn-cs"/>
              </a:defRPr>
            </a:lvl4pPr>
            <a:lvl5pPr marL="2438430" indent="-270937" algn="l" rtl="0" eaLnBrk="0" fontAlgn="base" hangingPunct="0">
              <a:spcBef>
                <a:spcPct val="20000"/>
              </a:spcBef>
              <a:spcAft>
                <a:spcPct val="0"/>
              </a:spcAft>
              <a:buFont typeface="Arial" panose="020B0604020202020204" pitchFamily="34" charset="0"/>
              <a:buChar char="»"/>
              <a:defRPr sz="2370" kern="1200">
                <a:solidFill>
                  <a:schemeClr val="tx1"/>
                </a:solidFill>
                <a:latin typeface="+mn-lt"/>
                <a:ea typeface="+mn-ea"/>
                <a:cs typeface="+mn-cs"/>
              </a:defRPr>
            </a:lvl5pPr>
            <a:lvl6pPr marL="2980304"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6pPr>
            <a:lvl7pPr marL="3522177"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7pPr>
            <a:lvl8pPr marL="4064051"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8pPr>
            <a:lvl9pPr marL="4605924" indent="-270937" algn="l" defTabSz="1083747"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9pPr>
          </a:lstStyle>
          <a:p>
            <a:pPr marL="541873" indent="-541873" eaLnBrk="1" hangingPunct="1">
              <a:lnSpc>
                <a:spcPct val="80000"/>
              </a:lnSpc>
              <a:spcBef>
                <a:spcPts val="1800"/>
              </a:spcBef>
              <a:buFont typeface="+mj-lt"/>
              <a:buAutoNum type="arabicPeriod" startAt="8"/>
            </a:pPr>
            <a:r>
              <a:rPr lang="en-US" altLang="en-US" sz="3600" dirty="0">
                <a:solidFill>
                  <a:schemeClr val="bg1"/>
                </a:solidFill>
              </a:rPr>
              <a:t>Soil fertility</a:t>
            </a:r>
          </a:p>
          <a:p>
            <a:pPr marL="541873" indent="-541873" eaLnBrk="1" hangingPunct="1">
              <a:lnSpc>
                <a:spcPct val="80000"/>
              </a:lnSpc>
              <a:spcBef>
                <a:spcPts val="1800"/>
              </a:spcBef>
              <a:buFont typeface="+mj-lt"/>
              <a:buAutoNum type="arabicPeriod" startAt="8"/>
            </a:pPr>
            <a:r>
              <a:rPr lang="en-US" altLang="en-US" sz="3600" dirty="0">
                <a:solidFill>
                  <a:schemeClr val="bg1"/>
                </a:solidFill>
              </a:rPr>
              <a:t>Fodder availability</a:t>
            </a:r>
          </a:p>
          <a:p>
            <a:pPr marL="682625" indent="-682625" eaLnBrk="1" hangingPunct="1">
              <a:lnSpc>
                <a:spcPct val="80000"/>
              </a:lnSpc>
              <a:spcBef>
                <a:spcPts val="1800"/>
              </a:spcBef>
              <a:buFont typeface="+mj-lt"/>
              <a:buAutoNum type="arabicPeriod" startAt="8"/>
            </a:pPr>
            <a:r>
              <a:rPr lang="en-US" altLang="en-US" sz="3600" dirty="0">
                <a:solidFill>
                  <a:schemeClr val="bg1"/>
                </a:solidFill>
              </a:rPr>
              <a:t>Loss of agrobiodiversity</a:t>
            </a:r>
          </a:p>
          <a:p>
            <a:pPr marL="682625" indent="-682625" eaLnBrk="1" hangingPunct="1">
              <a:lnSpc>
                <a:spcPct val="80000"/>
              </a:lnSpc>
              <a:spcBef>
                <a:spcPts val="1800"/>
              </a:spcBef>
              <a:buFont typeface="+mj-lt"/>
              <a:buAutoNum type="arabicPeriod" startAt="8"/>
            </a:pPr>
            <a:r>
              <a:rPr lang="en-US" altLang="en-US" sz="3600" dirty="0">
                <a:solidFill>
                  <a:schemeClr val="bg1"/>
                </a:solidFill>
              </a:rPr>
              <a:t>Food security and household livelihoods</a:t>
            </a:r>
          </a:p>
          <a:p>
            <a:pPr marL="682625" indent="-682625" eaLnBrk="1" hangingPunct="1">
              <a:lnSpc>
                <a:spcPct val="80000"/>
              </a:lnSpc>
              <a:spcBef>
                <a:spcPts val="1800"/>
              </a:spcBef>
              <a:buFont typeface="+mj-lt"/>
              <a:buAutoNum type="arabicPeriod" startAt="8"/>
            </a:pPr>
            <a:r>
              <a:rPr lang="en-US" altLang="en-US" sz="3600" dirty="0">
                <a:solidFill>
                  <a:schemeClr val="bg1"/>
                </a:solidFill>
              </a:rPr>
              <a:t>Food and disease pandemic readiness</a:t>
            </a:r>
          </a:p>
          <a:p>
            <a:pPr marL="682625" indent="-682625" eaLnBrk="1" hangingPunct="1">
              <a:lnSpc>
                <a:spcPct val="80000"/>
              </a:lnSpc>
              <a:spcBef>
                <a:spcPts val="1800"/>
              </a:spcBef>
              <a:buFont typeface="+mj-lt"/>
              <a:buAutoNum type="arabicPeriod" startAt="8"/>
            </a:pPr>
            <a:r>
              <a:rPr lang="en-US" altLang="en-US" sz="3600" dirty="0">
                <a:solidFill>
                  <a:schemeClr val="bg1"/>
                </a:solidFill>
              </a:rPr>
              <a:t>Dryland agriculture adaptation</a:t>
            </a:r>
          </a:p>
        </p:txBody>
      </p:sp>
    </p:spTree>
    <p:extLst>
      <p:ext uri="{BB962C8B-B14F-4D97-AF65-F5344CB8AC3E}">
        <p14:creationId xmlns:p14="http://schemas.microsoft.com/office/powerpoint/2010/main" val="328764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9EE7920-A902-4D87-BB63-560FAEBB7B09}"/>
              </a:ext>
            </a:extLst>
          </p:cNvPr>
          <p:cNvSpPr>
            <a:spLocks noGrp="1" noChangeArrowheads="1"/>
          </p:cNvSpPr>
          <p:nvPr>
            <p:ph type="title"/>
          </p:nvPr>
        </p:nvSpPr>
        <p:spPr>
          <a:xfrm>
            <a:off x="1851378" y="-364067"/>
            <a:ext cx="9211733" cy="6502400"/>
          </a:xfrm>
        </p:spPr>
        <p:txBody>
          <a:bodyPr/>
          <a:lstStyle/>
          <a:p>
            <a:r>
              <a:rPr lang="en-US" altLang="en-US" sz="11378" dirty="0"/>
              <a:t>SELECTED</a:t>
            </a:r>
            <a:br>
              <a:rPr lang="en-US" altLang="en-US" sz="11378" dirty="0"/>
            </a:br>
            <a:r>
              <a:rPr lang="en-US" altLang="en-US" sz="11378" dirty="0"/>
              <a:t>Key Results</a:t>
            </a:r>
            <a:endParaRPr lang="en-GB" altLang="en-US" sz="11378"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F7986237-9084-4C01-B871-CC65842951AE}"/>
              </a:ext>
            </a:extLst>
          </p:cNvPr>
          <p:cNvSpPr>
            <a:spLocks noGrp="1" noChangeArrowheads="1"/>
          </p:cNvSpPr>
          <p:nvPr>
            <p:ph type="title"/>
          </p:nvPr>
        </p:nvSpPr>
        <p:spPr>
          <a:xfrm>
            <a:off x="1851378" y="303389"/>
            <a:ext cx="8489244" cy="1143000"/>
          </a:xfrm>
        </p:spPr>
        <p:txBody>
          <a:bodyPr/>
          <a:lstStyle/>
          <a:p>
            <a:pPr eaLnBrk="1" hangingPunct="1"/>
            <a:r>
              <a:rPr lang="en-US" altLang="en-US" dirty="0"/>
              <a:t>On-Farm Cultivation Trials</a:t>
            </a:r>
          </a:p>
        </p:txBody>
      </p:sp>
      <p:sp>
        <p:nvSpPr>
          <p:cNvPr id="58371" name="Content Placeholder 2">
            <a:extLst>
              <a:ext uri="{FF2B5EF4-FFF2-40B4-BE49-F238E27FC236}">
                <a16:creationId xmlns:a16="http://schemas.microsoft.com/office/drawing/2014/main" id="{714195A2-1B9F-4C20-993E-D503AD967271}"/>
              </a:ext>
            </a:extLst>
          </p:cNvPr>
          <p:cNvSpPr>
            <a:spLocks noGrp="1" noChangeArrowheads="1"/>
          </p:cNvSpPr>
          <p:nvPr>
            <p:ph idx="1"/>
          </p:nvPr>
        </p:nvSpPr>
        <p:spPr>
          <a:xfrm>
            <a:off x="587022" y="1752600"/>
            <a:ext cx="10927644" cy="5508978"/>
          </a:xfrm>
        </p:spPr>
        <p:txBody>
          <a:bodyPr/>
          <a:lstStyle/>
          <a:p>
            <a:pPr eaLnBrk="1" hangingPunct="1"/>
            <a:r>
              <a:rPr lang="en-US" altLang="en-US" sz="4000" dirty="0"/>
              <a:t>One farm in </a:t>
            </a:r>
            <a:r>
              <a:rPr lang="en-US" altLang="en-US" sz="4000" dirty="0" err="1"/>
              <a:t>Okakarara</a:t>
            </a:r>
            <a:endParaRPr lang="en-US" altLang="en-US" sz="4000" dirty="0"/>
          </a:p>
          <a:p>
            <a:pPr eaLnBrk="1" hangingPunct="1"/>
            <a:r>
              <a:rPr lang="en-US" altLang="en-US" sz="4000" dirty="0"/>
              <a:t>4 farms in </a:t>
            </a:r>
            <a:r>
              <a:rPr lang="en-US" altLang="en-US" sz="4000" dirty="0" err="1"/>
              <a:t>Epukiro</a:t>
            </a:r>
            <a:endParaRPr lang="en-US" altLang="en-US" sz="4000" dirty="0"/>
          </a:p>
          <a:p>
            <a:pPr eaLnBrk="1" hangingPunct="1"/>
            <a:r>
              <a:rPr lang="en-US" altLang="en-US" sz="4000" dirty="0"/>
              <a:t>2 farms in </a:t>
            </a:r>
            <a:r>
              <a:rPr lang="en-US" altLang="en-US" sz="4000" dirty="0" err="1"/>
              <a:t>Vaasdraai</a:t>
            </a:r>
            <a:r>
              <a:rPr lang="en-US" altLang="en-US" sz="4000" dirty="0"/>
              <a:t> (</a:t>
            </a:r>
            <a:r>
              <a:rPr lang="en-US" altLang="en-US" sz="4000" dirty="0" err="1"/>
              <a:t>Tjaka</a:t>
            </a:r>
            <a:r>
              <a:rPr lang="en-US" altLang="en-US" sz="4000" dirty="0"/>
              <a:t>) </a:t>
            </a:r>
          </a:p>
          <a:p>
            <a:pPr eaLnBrk="1" hangingPunct="1"/>
            <a:r>
              <a:rPr lang="en-US" altLang="en-US" sz="4000" dirty="0"/>
              <a:t>Planned 12 farms in Omaheke region with NEPAD support </a:t>
            </a:r>
          </a:p>
          <a:p>
            <a:pPr eaLnBrk="1" hangingPunct="1"/>
            <a:r>
              <a:rPr lang="en-US" altLang="en-US" sz="4000" dirty="0" err="1"/>
              <a:t>Kirkhouse</a:t>
            </a:r>
            <a:r>
              <a:rPr lang="en-US" altLang="en-US" sz="4000" dirty="0"/>
              <a:t> Trust (supporting seed production for world supply)</a:t>
            </a:r>
          </a:p>
        </p:txBody>
      </p:sp>
      <p:sp>
        <p:nvSpPr>
          <p:cNvPr id="58372" name="Slide Number Placeholder 4">
            <a:extLst>
              <a:ext uri="{FF2B5EF4-FFF2-40B4-BE49-F238E27FC236}">
                <a16:creationId xmlns:a16="http://schemas.microsoft.com/office/drawing/2014/main" id="{0A3EC515-468D-4754-937E-9BCF5949F1BC}"/>
              </a:ext>
            </a:extLst>
          </p:cNvPr>
          <p:cNvSpPr>
            <a:spLocks noGrp="1"/>
          </p:cNvSpPr>
          <p:nvPr>
            <p:ph type="sldNum" sz="quarter" idx="4294967295"/>
          </p:nvPr>
        </p:nvSpPr>
        <p:spPr bwMode="auto">
          <a:xfrm>
            <a:off x="0" y="-635000"/>
            <a:ext cx="587022" cy="632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100000"/>
              <a:buChar char="•"/>
              <a:defRPr sz="2844" b="1">
                <a:solidFill>
                  <a:schemeClr val="tx1"/>
                </a:solidFill>
                <a:latin typeface="Arial" panose="020B0604020202020204" pitchFamily="34" charset="0"/>
              </a:defRPr>
            </a:lvl1pPr>
            <a:lvl2pPr marL="880544" indent="-338671">
              <a:lnSpc>
                <a:spcPct val="90000"/>
              </a:lnSpc>
              <a:spcBef>
                <a:spcPct val="30000"/>
              </a:spcBef>
              <a:buSzPct val="100000"/>
              <a:buChar char="–"/>
              <a:defRPr sz="3319" b="1">
                <a:solidFill>
                  <a:schemeClr val="tx1"/>
                </a:solidFill>
                <a:latin typeface="Arial" panose="020B0604020202020204" pitchFamily="34" charset="0"/>
              </a:defRPr>
            </a:lvl2pPr>
            <a:lvl3pPr marL="1354684" indent="-270937">
              <a:lnSpc>
                <a:spcPct val="90000"/>
              </a:lnSpc>
              <a:spcBef>
                <a:spcPct val="30000"/>
              </a:spcBef>
              <a:buSzPct val="100000"/>
              <a:buChar char="»"/>
              <a:defRPr sz="2844" b="1">
                <a:solidFill>
                  <a:schemeClr val="tx1"/>
                </a:solidFill>
                <a:latin typeface="Arial" panose="020B0604020202020204" pitchFamily="34" charset="0"/>
              </a:defRPr>
            </a:lvl3pPr>
            <a:lvl4pPr marL="1896557" indent="-270937">
              <a:lnSpc>
                <a:spcPct val="90000"/>
              </a:lnSpc>
              <a:spcBef>
                <a:spcPct val="30000"/>
              </a:spcBef>
              <a:buSzPct val="100000"/>
              <a:buChar char="•"/>
              <a:defRPr sz="1659" b="1">
                <a:solidFill>
                  <a:schemeClr val="tx1"/>
                </a:solidFill>
                <a:latin typeface="Arial" panose="020B0604020202020204" pitchFamily="34" charset="0"/>
              </a:defRPr>
            </a:lvl4pPr>
            <a:lvl5pPr marL="2438430" indent="-270937">
              <a:lnSpc>
                <a:spcPct val="90000"/>
              </a:lnSpc>
              <a:spcBef>
                <a:spcPct val="30000"/>
              </a:spcBef>
              <a:buSzPct val="100000"/>
              <a:buChar char="–"/>
              <a:defRPr sz="1659" b="1">
                <a:solidFill>
                  <a:schemeClr val="tx1"/>
                </a:solidFill>
                <a:latin typeface="Arial" panose="020B0604020202020204" pitchFamily="34" charset="0"/>
              </a:defRPr>
            </a:lvl5pPr>
            <a:lvl6pPr marL="298030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6pPr>
            <a:lvl7pPr marL="3522177"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7pPr>
            <a:lvl8pPr marL="4064051"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8pPr>
            <a:lvl9pPr marL="460592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9pPr>
          </a:lstStyle>
          <a:p>
            <a:pPr>
              <a:lnSpc>
                <a:spcPct val="100000"/>
              </a:lnSpc>
              <a:spcBef>
                <a:spcPct val="0"/>
              </a:spcBef>
              <a:buSzTx/>
              <a:buFontTx/>
              <a:buNone/>
            </a:pPr>
            <a:fld id="{925B089A-CADB-467E-9F28-839A1E550D9D}" type="slidenum">
              <a:rPr lang="en-US" altLang="en-US" sz="1659" b="0">
                <a:cs typeface="Arial" panose="020B0604020202020204" pitchFamily="34" charset="0"/>
              </a:rPr>
              <a:pPr>
                <a:lnSpc>
                  <a:spcPct val="100000"/>
                </a:lnSpc>
                <a:spcBef>
                  <a:spcPct val="0"/>
                </a:spcBef>
                <a:buSzTx/>
                <a:buFontTx/>
                <a:buNone/>
              </a:pPr>
              <a:t>28</a:t>
            </a:fld>
            <a:endParaRPr lang="en-US" altLang="en-US" sz="1659" b="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C:\Users\Chimwamurombe\Desktop\photos2010\Field Feb March 2010\Moses\DSC05473.JPG">
            <a:extLst>
              <a:ext uri="{FF2B5EF4-FFF2-40B4-BE49-F238E27FC236}">
                <a16:creationId xmlns:a16="http://schemas.microsoft.com/office/drawing/2014/main" id="{C9543D57-A239-4386-9F8E-FB9D02AA3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3751750" cy="379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 descr="C:\Users\Chimwamurombe\Desktop\photos2010\Field Feb March 2010\Moses\DSC05403.JPG">
            <a:extLst>
              <a:ext uri="{FF2B5EF4-FFF2-40B4-BE49-F238E27FC236}">
                <a16:creationId xmlns:a16="http://schemas.microsoft.com/office/drawing/2014/main" id="{AA169FC9-58BA-445E-8BCE-0BCEC91DC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084" y="0"/>
            <a:ext cx="4031916" cy="367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C:\Users\Chimwamurombe\Desktop\photos2010\Field Feb March 2010\Emmanuel\Moses\DSC04007.JPG">
            <a:extLst>
              <a:ext uri="{FF2B5EF4-FFF2-40B4-BE49-F238E27FC236}">
                <a16:creationId xmlns:a16="http://schemas.microsoft.com/office/drawing/2014/main" id="{8CF6CAE3-24BA-43DB-9D19-C7BCC1153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8171"/>
            <a:ext cx="4916311" cy="313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C:\Users\Chimwamurombe\Desktop\photos2010\Field Feb March 2010\Moses\DSC05416.JPG">
            <a:extLst>
              <a:ext uri="{FF2B5EF4-FFF2-40B4-BE49-F238E27FC236}">
                <a16:creationId xmlns:a16="http://schemas.microsoft.com/office/drawing/2014/main" id="{DE9B8B75-DA3B-4871-8B74-47BF971CE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133" y="3819451"/>
            <a:ext cx="5367867" cy="30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descr="C:\Users\Chimwamurombe\Desktop\photos2010\Field Feb March 2010\Moses\DSC05540.JPG">
            <a:extLst>
              <a:ext uri="{FF2B5EF4-FFF2-40B4-BE49-F238E27FC236}">
                <a16:creationId xmlns:a16="http://schemas.microsoft.com/office/drawing/2014/main" id="{45ADA9E9-F938-497B-A14C-E71C792CD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0"/>
            <a:ext cx="4157479" cy="388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75B53E8-CABF-403A-BFC1-1700BF312115}"/>
              </a:ext>
            </a:extLst>
          </p:cNvPr>
          <p:cNvSpPr>
            <a:spLocks noGrp="1" noChangeArrowheads="1"/>
          </p:cNvSpPr>
          <p:nvPr>
            <p:ph type="title"/>
          </p:nvPr>
        </p:nvSpPr>
        <p:spPr/>
        <p:txBody>
          <a:bodyPr/>
          <a:lstStyle/>
          <a:p>
            <a:r>
              <a:rPr lang="en-US" altLang="en-US" sz="7111"/>
              <a:t>Climate Change</a:t>
            </a:r>
            <a:endParaRPr lang="en-GB" altLang="en-US" sz="7111"/>
          </a:p>
        </p:txBody>
      </p:sp>
      <p:sp>
        <p:nvSpPr>
          <p:cNvPr id="11267" name="Content Placeholder 2">
            <a:extLst>
              <a:ext uri="{FF2B5EF4-FFF2-40B4-BE49-F238E27FC236}">
                <a16:creationId xmlns:a16="http://schemas.microsoft.com/office/drawing/2014/main" id="{011DDC0C-3321-46D6-91F6-10747345E064}"/>
              </a:ext>
            </a:extLst>
          </p:cNvPr>
          <p:cNvSpPr>
            <a:spLocks noGrp="1" noChangeArrowheads="1"/>
          </p:cNvSpPr>
          <p:nvPr>
            <p:ph idx="1"/>
          </p:nvPr>
        </p:nvSpPr>
        <p:spPr>
          <a:xfrm>
            <a:off x="270933" y="2523067"/>
            <a:ext cx="11650133" cy="4334933"/>
          </a:xfrm>
        </p:spPr>
        <p:txBody>
          <a:bodyPr/>
          <a:lstStyle/>
          <a:p>
            <a:pPr marL="0" indent="0" algn="ctr">
              <a:buNone/>
            </a:pPr>
            <a:r>
              <a:rPr lang="en-US" altLang="en-US" sz="8000" b="0" dirty="0"/>
              <a:t>a change in global or regional climate patterns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chemeClr val="bg1"/>
            </a:gs>
          </a:gsLst>
          <a:lin ang="5400000" scaled="1"/>
        </a:gra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243B55E-2E0C-4BC9-A06D-E4E39083CD71}"/>
              </a:ext>
            </a:extLst>
          </p:cNvPr>
          <p:cNvSpPr>
            <a:spLocks noGrp="1" noChangeArrowheads="1"/>
          </p:cNvSpPr>
          <p:nvPr>
            <p:ph type="title"/>
          </p:nvPr>
        </p:nvSpPr>
        <p:spPr>
          <a:xfrm>
            <a:off x="677334" y="1763889"/>
            <a:ext cx="10837333" cy="3330222"/>
          </a:xfrm>
        </p:spPr>
        <p:txBody>
          <a:bodyPr/>
          <a:lstStyle/>
          <a:p>
            <a:pPr>
              <a:lnSpc>
                <a:spcPct val="100000"/>
              </a:lnSpc>
              <a:spcBef>
                <a:spcPts val="600"/>
              </a:spcBef>
              <a:spcAft>
                <a:spcPts val="1800"/>
              </a:spcAft>
            </a:pPr>
            <a:r>
              <a:rPr lang="en-ZA" altLang="en-US" sz="4741" dirty="0">
                <a:solidFill>
                  <a:srgbClr val="000000"/>
                </a:solidFill>
              </a:rPr>
              <a:t>Bacteria interact with </a:t>
            </a:r>
            <a:r>
              <a:rPr lang="en-ZA" altLang="en-US" sz="4741" dirty="0" err="1">
                <a:solidFill>
                  <a:srgbClr val="000000"/>
                </a:solidFill>
              </a:rPr>
              <a:t>Marama</a:t>
            </a:r>
            <a:r>
              <a:rPr lang="en-ZA" altLang="en-US" sz="4741" dirty="0">
                <a:solidFill>
                  <a:srgbClr val="000000"/>
                </a:solidFill>
              </a:rPr>
              <a:t> bean:</a:t>
            </a:r>
            <a:br>
              <a:rPr lang="en-ZA" altLang="en-US" sz="4741" dirty="0">
                <a:solidFill>
                  <a:srgbClr val="000000"/>
                </a:solidFill>
              </a:rPr>
            </a:br>
            <a:r>
              <a:rPr lang="en-ZA" altLang="en-US" sz="4741" dirty="0">
                <a:solidFill>
                  <a:srgbClr val="000000"/>
                </a:solidFill>
              </a:rPr>
              <a:t>1</a:t>
            </a:r>
            <a:r>
              <a:rPr lang="en-ZA" altLang="en-US" sz="4400" dirty="0">
                <a:solidFill>
                  <a:srgbClr val="000000"/>
                </a:solidFill>
              </a:rPr>
              <a:t>. nitrogen fixation,</a:t>
            </a:r>
            <a:br>
              <a:rPr lang="en-ZA" altLang="en-US" sz="4400" dirty="0">
                <a:solidFill>
                  <a:srgbClr val="000000"/>
                </a:solidFill>
              </a:rPr>
            </a:br>
            <a:r>
              <a:rPr lang="en-ZA" altLang="en-US" sz="4400" dirty="0">
                <a:solidFill>
                  <a:srgbClr val="000000"/>
                </a:solidFill>
              </a:rPr>
              <a:t> 2. growth enhancement </a:t>
            </a:r>
            <a:br>
              <a:rPr lang="en-ZA" altLang="en-US" sz="4400" dirty="0">
                <a:solidFill>
                  <a:srgbClr val="000000"/>
                </a:solidFill>
              </a:rPr>
            </a:br>
            <a:r>
              <a:rPr lang="en-ZA" altLang="en-US" sz="4400" dirty="0">
                <a:solidFill>
                  <a:srgbClr val="000000"/>
                </a:solidFill>
              </a:rPr>
              <a:t>3.aridity adaptation</a:t>
            </a:r>
            <a:br>
              <a:rPr lang="en-US" altLang="en-US" sz="4741" dirty="0">
                <a:solidFill>
                  <a:srgbClr val="000000"/>
                </a:solidFill>
              </a:rPr>
            </a:br>
            <a:endParaRPr lang="en-US" altLang="en-US" sz="4741" dirty="0">
              <a:solidFill>
                <a:srgbClr val="000000"/>
              </a:solidFill>
            </a:endParaRPr>
          </a:p>
        </p:txBody>
      </p:sp>
      <p:sp>
        <p:nvSpPr>
          <p:cNvPr id="60419" name="Slide Number Placeholder 4">
            <a:extLst>
              <a:ext uri="{FF2B5EF4-FFF2-40B4-BE49-F238E27FC236}">
                <a16:creationId xmlns:a16="http://schemas.microsoft.com/office/drawing/2014/main" id="{0DBC43FA-8756-4532-8A94-E7E90C4C5310}"/>
              </a:ext>
            </a:extLst>
          </p:cNvPr>
          <p:cNvSpPr>
            <a:spLocks noGrp="1"/>
          </p:cNvSpPr>
          <p:nvPr>
            <p:ph type="sldNum" sz="quarter" idx="4294967295"/>
          </p:nvPr>
        </p:nvSpPr>
        <p:spPr bwMode="auto">
          <a:xfrm>
            <a:off x="0" y="-63500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100000"/>
              <a:buChar char="•"/>
              <a:defRPr sz="2844" b="1">
                <a:solidFill>
                  <a:schemeClr val="tx1"/>
                </a:solidFill>
                <a:latin typeface="Arial" panose="020B0604020202020204" pitchFamily="34" charset="0"/>
              </a:defRPr>
            </a:lvl1pPr>
            <a:lvl2pPr marL="880544" indent="-338671">
              <a:lnSpc>
                <a:spcPct val="90000"/>
              </a:lnSpc>
              <a:spcBef>
                <a:spcPct val="30000"/>
              </a:spcBef>
              <a:buSzPct val="100000"/>
              <a:buChar char="–"/>
              <a:defRPr sz="3319" b="1">
                <a:solidFill>
                  <a:schemeClr val="tx1"/>
                </a:solidFill>
                <a:latin typeface="Arial" panose="020B0604020202020204" pitchFamily="34" charset="0"/>
              </a:defRPr>
            </a:lvl2pPr>
            <a:lvl3pPr marL="1354684" indent="-270937">
              <a:lnSpc>
                <a:spcPct val="90000"/>
              </a:lnSpc>
              <a:spcBef>
                <a:spcPct val="30000"/>
              </a:spcBef>
              <a:buSzPct val="100000"/>
              <a:buChar char="»"/>
              <a:defRPr sz="2844" b="1">
                <a:solidFill>
                  <a:schemeClr val="tx1"/>
                </a:solidFill>
                <a:latin typeface="Arial" panose="020B0604020202020204" pitchFamily="34" charset="0"/>
              </a:defRPr>
            </a:lvl3pPr>
            <a:lvl4pPr marL="1896557" indent="-270937">
              <a:lnSpc>
                <a:spcPct val="90000"/>
              </a:lnSpc>
              <a:spcBef>
                <a:spcPct val="30000"/>
              </a:spcBef>
              <a:buSzPct val="100000"/>
              <a:buChar char="•"/>
              <a:defRPr sz="1659" b="1">
                <a:solidFill>
                  <a:schemeClr val="tx1"/>
                </a:solidFill>
                <a:latin typeface="Arial" panose="020B0604020202020204" pitchFamily="34" charset="0"/>
              </a:defRPr>
            </a:lvl4pPr>
            <a:lvl5pPr marL="2438430" indent="-270937">
              <a:lnSpc>
                <a:spcPct val="90000"/>
              </a:lnSpc>
              <a:spcBef>
                <a:spcPct val="30000"/>
              </a:spcBef>
              <a:buSzPct val="100000"/>
              <a:buChar char="–"/>
              <a:defRPr sz="1659" b="1">
                <a:solidFill>
                  <a:schemeClr val="tx1"/>
                </a:solidFill>
                <a:latin typeface="Arial" panose="020B0604020202020204" pitchFamily="34" charset="0"/>
              </a:defRPr>
            </a:lvl5pPr>
            <a:lvl6pPr marL="298030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6pPr>
            <a:lvl7pPr marL="3522177"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7pPr>
            <a:lvl8pPr marL="4064051"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8pPr>
            <a:lvl9pPr marL="460592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9pPr>
          </a:lstStyle>
          <a:p>
            <a:pPr>
              <a:lnSpc>
                <a:spcPct val="100000"/>
              </a:lnSpc>
              <a:spcBef>
                <a:spcPct val="0"/>
              </a:spcBef>
              <a:buSzTx/>
              <a:buFontTx/>
              <a:buNone/>
            </a:pPr>
            <a:fld id="{1C75956D-4832-4191-83ED-38F9A8DD3E4F}" type="slidenum">
              <a:rPr lang="en-US" altLang="en-US" sz="1659" b="0">
                <a:cs typeface="Arial" panose="020B0604020202020204" pitchFamily="34" charset="0"/>
              </a:rPr>
              <a:pPr>
                <a:lnSpc>
                  <a:spcPct val="100000"/>
                </a:lnSpc>
                <a:spcBef>
                  <a:spcPct val="0"/>
                </a:spcBef>
                <a:buSzTx/>
                <a:buFontTx/>
                <a:buNone/>
              </a:pPr>
              <a:t>30</a:t>
            </a:fld>
            <a:endParaRPr lang="en-US" altLang="en-US" sz="1659" b="0">
              <a:cs typeface="Arial" panose="020B0604020202020204" pitchFamily="34" charset="0"/>
            </a:endParaRPr>
          </a:p>
        </p:txBody>
      </p:sp>
      <p:sp>
        <p:nvSpPr>
          <p:cNvPr id="6" name="Title 1">
            <a:extLst>
              <a:ext uri="{FF2B5EF4-FFF2-40B4-BE49-F238E27FC236}">
                <a16:creationId xmlns:a16="http://schemas.microsoft.com/office/drawing/2014/main" id="{29E55998-5A11-42C5-B651-093652BB7A23}"/>
              </a:ext>
            </a:extLst>
          </p:cNvPr>
          <p:cNvSpPr txBox="1">
            <a:spLocks/>
          </p:cNvSpPr>
          <p:nvPr/>
        </p:nvSpPr>
        <p:spPr bwMode="auto">
          <a:xfrm>
            <a:off x="767645" y="4783667"/>
            <a:ext cx="10837333" cy="2074333"/>
          </a:xfrm>
          <a:prstGeom prst="rect">
            <a:avLst/>
          </a:prstGeom>
          <a:solidFill>
            <a:srgbClr val="FFC000"/>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ZA" altLang="en-US" sz="11400" b="1" kern="0" dirty="0">
                <a:solidFill>
                  <a:srgbClr val="000000"/>
                </a:solidFill>
              </a:rPr>
              <a:t>BACTERIA</a:t>
            </a:r>
            <a:endParaRPr lang="en-US" altLang="en-US" sz="3600" kern="0" dirty="0">
              <a:solidFill>
                <a:srgbClr val="000000"/>
              </a:solidFill>
            </a:endParaRPr>
          </a:p>
        </p:txBody>
      </p:sp>
      <p:sp>
        <p:nvSpPr>
          <p:cNvPr id="7" name="Title 1">
            <a:extLst>
              <a:ext uri="{FF2B5EF4-FFF2-40B4-BE49-F238E27FC236}">
                <a16:creationId xmlns:a16="http://schemas.microsoft.com/office/drawing/2014/main" id="{C8C6FF74-7558-45A6-AC5A-D412ED32D4FF}"/>
              </a:ext>
            </a:extLst>
          </p:cNvPr>
          <p:cNvSpPr txBox="1">
            <a:spLocks/>
          </p:cNvSpPr>
          <p:nvPr/>
        </p:nvSpPr>
        <p:spPr bwMode="auto">
          <a:xfrm>
            <a:off x="677334" y="-36095"/>
            <a:ext cx="10837333" cy="1577622"/>
          </a:xfrm>
          <a:prstGeom prst="rect">
            <a:avLst/>
          </a:prstGeom>
          <a:solidFill>
            <a:srgbClr val="C00000"/>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ZA" altLang="en-US" sz="8000" b="1" kern="0" dirty="0">
                <a:solidFill>
                  <a:srgbClr val="00FF00"/>
                </a:solidFill>
              </a:rPr>
              <a:t>Marama bean</a:t>
            </a:r>
            <a:endParaRPr lang="en-US" altLang="en-US" sz="8000" kern="0" dirty="0">
              <a:solidFill>
                <a:srgbClr val="00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a:extLst>
              <a:ext uri="{FF2B5EF4-FFF2-40B4-BE49-F238E27FC236}">
                <a16:creationId xmlns:a16="http://schemas.microsoft.com/office/drawing/2014/main" id="{80C255D2-458A-42B7-9E2F-E420F9B450F7}"/>
              </a:ext>
            </a:extLst>
          </p:cNvPr>
          <p:cNvSpPr>
            <a:spLocks noGrp="1"/>
          </p:cNvSpPr>
          <p:nvPr>
            <p:ph type="sldNum" sz="quarter" idx="4294967295"/>
          </p:nvPr>
        </p:nvSpPr>
        <p:spPr bwMode="auto">
          <a:xfrm>
            <a:off x="0" y="-635000"/>
            <a:ext cx="677333" cy="3612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100000"/>
              <a:buChar char="•"/>
              <a:defRPr sz="2844" b="1">
                <a:solidFill>
                  <a:schemeClr val="tx1"/>
                </a:solidFill>
                <a:latin typeface="Arial" panose="020B0604020202020204" pitchFamily="34" charset="0"/>
              </a:defRPr>
            </a:lvl1pPr>
            <a:lvl2pPr marL="880544" indent="-338671">
              <a:lnSpc>
                <a:spcPct val="90000"/>
              </a:lnSpc>
              <a:spcBef>
                <a:spcPct val="30000"/>
              </a:spcBef>
              <a:buSzPct val="100000"/>
              <a:buChar char="–"/>
              <a:defRPr sz="3319" b="1">
                <a:solidFill>
                  <a:schemeClr val="tx1"/>
                </a:solidFill>
                <a:latin typeface="Arial" panose="020B0604020202020204" pitchFamily="34" charset="0"/>
              </a:defRPr>
            </a:lvl2pPr>
            <a:lvl3pPr marL="1354684" indent="-270937">
              <a:lnSpc>
                <a:spcPct val="90000"/>
              </a:lnSpc>
              <a:spcBef>
                <a:spcPct val="30000"/>
              </a:spcBef>
              <a:buSzPct val="100000"/>
              <a:buChar char="»"/>
              <a:defRPr sz="2844" b="1">
                <a:solidFill>
                  <a:schemeClr val="tx1"/>
                </a:solidFill>
                <a:latin typeface="Arial" panose="020B0604020202020204" pitchFamily="34" charset="0"/>
              </a:defRPr>
            </a:lvl3pPr>
            <a:lvl4pPr marL="1896557" indent="-270937">
              <a:lnSpc>
                <a:spcPct val="90000"/>
              </a:lnSpc>
              <a:spcBef>
                <a:spcPct val="30000"/>
              </a:spcBef>
              <a:buSzPct val="100000"/>
              <a:buChar char="•"/>
              <a:defRPr sz="1659" b="1">
                <a:solidFill>
                  <a:schemeClr val="tx1"/>
                </a:solidFill>
                <a:latin typeface="Arial" panose="020B0604020202020204" pitchFamily="34" charset="0"/>
              </a:defRPr>
            </a:lvl4pPr>
            <a:lvl5pPr marL="2438430" indent="-270937">
              <a:lnSpc>
                <a:spcPct val="90000"/>
              </a:lnSpc>
              <a:spcBef>
                <a:spcPct val="30000"/>
              </a:spcBef>
              <a:buSzPct val="100000"/>
              <a:buChar char="–"/>
              <a:defRPr sz="1659" b="1">
                <a:solidFill>
                  <a:schemeClr val="tx1"/>
                </a:solidFill>
                <a:latin typeface="Arial" panose="020B0604020202020204" pitchFamily="34" charset="0"/>
              </a:defRPr>
            </a:lvl5pPr>
            <a:lvl6pPr marL="298030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6pPr>
            <a:lvl7pPr marL="3522177"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7pPr>
            <a:lvl8pPr marL="4064051"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8pPr>
            <a:lvl9pPr marL="4605924" indent="-270937" eaLnBrk="0" fontAlgn="base" hangingPunct="0">
              <a:lnSpc>
                <a:spcPct val="90000"/>
              </a:lnSpc>
              <a:spcBef>
                <a:spcPct val="30000"/>
              </a:spcBef>
              <a:spcAft>
                <a:spcPct val="0"/>
              </a:spcAft>
              <a:buSzPct val="100000"/>
              <a:buChar char="–"/>
              <a:defRPr sz="1659" b="1">
                <a:solidFill>
                  <a:schemeClr val="tx1"/>
                </a:solidFill>
                <a:latin typeface="Arial" panose="020B0604020202020204" pitchFamily="34" charset="0"/>
              </a:defRPr>
            </a:lvl9pPr>
          </a:lstStyle>
          <a:p>
            <a:pPr>
              <a:lnSpc>
                <a:spcPct val="100000"/>
              </a:lnSpc>
              <a:spcBef>
                <a:spcPct val="0"/>
              </a:spcBef>
              <a:buSzTx/>
              <a:buFontTx/>
              <a:buNone/>
            </a:pPr>
            <a:fld id="{5B1172E1-68B3-4A4C-89B6-711298F1A473}" type="slidenum">
              <a:rPr lang="en-US" altLang="en-US" sz="1659" b="0">
                <a:cs typeface="Arial" panose="020B0604020202020204" pitchFamily="34" charset="0"/>
              </a:rPr>
              <a:pPr>
                <a:lnSpc>
                  <a:spcPct val="100000"/>
                </a:lnSpc>
                <a:spcBef>
                  <a:spcPct val="0"/>
                </a:spcBef>
                <a:buSzTx/>
                <a:buFontTx/>
                <a:buNone/>
              </a:pPr>
              <a:t>31</a:t>
            </a:fld>
            <a:endParaRPr lang="en-US" altLang="en-US" sz="1659" b="0">
              <a:cs typeface="Arial" panose="020B0604020202020204" pitchFamily="34" charset="0"/>
            </a:endParaRPr>
          </a:p>
        </p:txBody>
      </p:sp>
      <p:sp>
        <p:nvSpPr>
          <p:cNvPr id="63491" name="Content Placeholder 4">
            <a:extLst>
              <a:ext uri="{FF2B5EF4-FFF2-40B4-BE49-F238E27FC236}">
                <a16:creationId xmlns:a16="http://schemas.microsoft.com/office/drawing/2014/main" id="{E80A280C-EFFB-4506-81F4-B60C8249C62E}"/>
              </a:ext>
            </a:extLst>
          </p:cNvPr>
          <p:cNvSpPr>
            <a:spLocks noGrp="1" noChangeArrowheads="1"/>
          </p:cNvSpPr>
          <p:nvPr>
            <p:ph idx="1"/>
          </p:nvPr>
        </p:nvSpPr>
        <p:spPr>
          <a:xfrm>
            <a:off x="393700" y="1913759"/>
            <a:ext cx="10871200" cy="4365682"/>
          </a:xfrm>
        </p:spPr>
        <p:txBody>
          <a:bodyPr wrap="square">
            <a:spAutoFit/>
          </a:bodyPr>
          <a:lstStyle/>
          <a:p>
            <a:pPr marL="1206500" indent="-714375" algn="just">
              <a:lnSpc>
                <a:spcPct val="100000"/>
              </a:lnSpc>
              <a:buFontTx/>
              <a:buAutoNum type="arabicPeriod"/>
            </a:pPr>
            <a:r>
              <a:rPr lang="en-US" altLang="en-US" sz="3793" dirty="0">
                <a:solidFill>
                  <a:srgbClr val="FF0000"/>
                </a:solidFill>
              </a:rPr>
              <a:t> </a:t>
            </a:r>
            <a:r>
              <a:rPr lang="en-US" altLang="en-US" sz="3200" dirty="0"/>
              <a:t>33 culturable bacterial species from 12 genera including </a:t>
            </a:r>
            <a:r>
              <a:rPr lang="en-US" altLang="en-US" sz="3200" i="1" dirty="0"/>
              <a:t>Bacillus</a:t>
            </a:r>
            <a:r>
              <a:rPr lang="en-US" altLang="en-US" sz="3200" dirty="0"/>
              <a:t>, </a:t>
            </a:r>
            <a:r>
              <a:rPr lang="en-US" altLang="en-US" sz="3200" i="1" dirty="0"/>
              <a:t>Rhizobia</a:t>
            </a:r>
            <a:r>
              <a:rPr lang="en-US" altLang="en-US" sz="3200" dirty="0"/>
              <a:t>, </a:t>
            </a:r>
            <a:r>
              <a:rPr lang="en-US" altLang="en-US" sz="3200" i="1" dirty="0" err="1"/>
              <a:t>Curtobacterium</a:t>
            </a:r>
            <a:r>
              <a:rPr lang="en-US" altLang="en-US" sz="3200" i="1" dirty="0"/>
              <a:t>,</a:t>
            </a:r>
            <a:r>
              <a:rPr lang="en-US" altLang="en-US" sz="3200" dirty="0"/>
              <a:t> </a:t>
            </a:r>
            <a:r>
              <a:rPr lang="en-US" altLang="en-US" sz="3200" i="1" dirty="0" err="1"/>
              <a:t>Pantoea</a:t>
            </a:r>
            <a:r>
              <a:rPr lang="en-US" altLang="en-US" sz="3200" dirty="0"/>
              <a:t>, </a:t>
            </a:r>
            <a:r>
              <a:rPr lang="en-US" altLang="en-US" sz="3200" i="1" dirty="0" err="1"/>
              <a:t>Microbacterium</a:t>
            </a:r>
            <a:r>
              <a:rPr lang="en-US" altLang="en-US" sz="3200" dirty="0"/>
              <a:t>,  </a:t>
            </a:r>
            <a:r>
              <a:rPr lang="en-US" altLang="en-US" sz="3200" i="1" dirty="0"/>
              <a:t>Enterobacter</a:t>
            </a:r>
            <a:r>
              <a:rPr lang="en-US" altLang="en-US" sz="3200" dirty="0"/>
              <a:t>, and </a:t>
            </a:r>
            <a:r>
              <a:rPr lang="en-US" altLang="en-US" sz="3200" i="1" dirty="0" err="1"/>
              <a:t>Burkoholderia</a:t>
            </a:r>
            <a:r>
              <a:rPr lang="en-US" altLang="en-US" sz="3200" dirty="0"/>
              <a:t> were isolated. </a:t>
            </a:r>
          </a:p>
          <a:p>
            <a:pPr marL="1206500" indent="-714375">
              <a:lnSpc>
                <a:spcPct val="100000"/>
              </a:lnSpc>
              <a:spcBef>
                <a:spcPts val="1200"/>
              </a:spcBef>
              <a:buFontTx/>
              <a:buNone/>
            </a:pPr>
            <a:r>
              <a:rPr lang="en-US" altLang="en-US" sz="3793" dirty="0">
                <a:solidFill>
                  <a:srgbClr val="FF0000"/>
                </a:solidFill>
              </a:rPr>
              <a:t>2. 	 </a:t>
            </a:r>
            <a:r>
              <a:rPr lang="en-US" altLang="en-US" sz="3200" dirty="0"/>
              <a:t>16 isolates with &lt;99% similarity to published 16SrDNA sequences were treated as potential</a:t>
            </a:r>
            <a:r>
              <a:rPr lang="en-US" altLang="en-US" sz="3200" dirty="0">
                <a:solidFill>
                  <a:srgbClr val="FF0000"/>
                </a:solidFill>
              </a:rPr>
              <a:t> </a:t>
            </a:r>
            <a:r>
              <a:rPr lang="en-US" altLang="en-US" sz="3200" dirty="0">
                <a:solidFill>
                  <a:schemeClr val="tx2"/>
                </a:solidFill>
              </a:rPr>
              <a:t>new species</a:t>
            </a:r>
            <a:r>
              <a:rPr lang="en-US" altLang="en-US" sz="3200" dirty="0"/>
              <a:t> and work is ongoing to characterize and describe them further.</a:t>
            </a:r>
          </a:p>
        </p:txBody>
      </p:sp>
      <p:sp>
        <p:nvSpPr>
          <p:cNvPr id="2" name="TextBox 1">
            <a:extLst>
              <a:ext uri="{FF2B5EF4-FFF2-40B4-BE49-F238E27FC236}">
                <a16:creationId xmlns:a16="http://schemas.microsoft.com/office/drawing/2014/main" id="{D5948708-9411-47B6-BC35-89526152C1A5}"/>
              </a:ext>
            </a:extLst>
          </p:cNvPr>
          <p:cNvSpPr txBox="1"/>
          <p:nvPr/>
        </p:nvSpPr>
        <p:spPr>
          <a:xfrm>
            <a:off x="533400" y="158282"/>
            <a:ext cx="10591800" cy="1446550"/>
          </a:xfrm>
          <a:prstGeom prst="rect">
            <a:avLst/>
          </a:prstGeom>
          <a:noFill/>
          <a:effectLst>
            <a:outerShdw blurRad="50800" dist="38100" algn="l" rotWithShape="0">
              <a:prstClr val="black">
                <a:alpha val="40000"/>
              </a:prstClr>
            </a:outerShdw>
          </a:effectLst>
        </p:spPr>
        <p:txBody>
          <a:bodyPr wrap="square">
            <a:spAutoFit/>
          </a:bodyPr>
          <a:lstStyle/>
          <a:p>
            <a:pPr eaLnBrk="1" hangingPunct="1">
              <a:defRPr/>
            </a:pPr>
            <a:r>
              <a:rPr lang="en-ZW" sz="4400" b="1" dirty="0">
                <a:solidFill>
                  <a:schemeClr val="tx2"/>
                </a:solidFill>
                <a:latin typeface="+mn-lt"/>
              </a:rPr>
              <a:t>We now know that marama bean seeds are home to at least: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4">
            <a:extLst>
              <a:ext uri="{FF2B5EF4-FFF2-40B4-BE49-F238E27FC236}">
                <a16:creationId xmlns:a16="http://schemas.microsoft.com/office/drawing/2014/main" id="{F77A3141-1AAE-4103-896C-97A8C97BE87C}"/>
              </a:ext>
            </a:extLst>
          </p:cNvPr>
          <p:cNvSpPr>
            <a:spLocks noGrp="1" noChangeArrowheads="1"/>
          </p:cNvSpPr>
          <p:nvPr>
            <p:ph type="title"/>
          </p:nvPr>
        </p:nvSpPr>
        <p:spPr>
          <a:xfrm>
            <a:off x="914400" y="404468"/>
            <a:ext cx="10092266" cy="722489"/>
          </a:xfrm>
        </p:spPr>
        <p:txBody>
          <a:bodyPr/>
          <a:lstStyle/>
          <a:p>
            <a:pPr eaLnBrk="1" hangingPunct="1"/>
            <a:r>
              <a:rPr lang="en-US" altLang="de-DE" sz="4030" dirty="0">
                <a:solidFill>
                  <a:srgbClr val="FFFF00"/>
                </a:solidFill>
                <a:cs typeface="Arial" panose="020B0604020202020204" pitchFamily="34" charset="0"/>
              </a:rPr>
              <a:t>Many novel heat-tolerant rhizobia from Namibia, SA</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2999"/>
            <a:ext cx="12192000" cy="5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5463822" y="5387696"/>
            <a:ext cx="1264356" cy="99342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44"/>
          </a:p>
        </p:txBody>
      </p:sp>
    </p:spTree>
    <p:extLst>
      <p:ext uri="{BB962C8B-B14F-4D97-AF65-F5344CB8AC3E}">
        <p14:creationId xmlns:p14="http://schemas.microsoft.com/office/powerpoint/2010/main" val="1467881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7DF0B0FA-95E0-4E32-A121-C6212D3513E8}"/>
              </a:ext>
            </a:extLst>
          </p:cNvPr>
          <p:cNvSpPr>
            <a:spLocks noGrp="1" noChangeArrowheads="1"/>
          </p:cNvSpPr>
          <p:nvPr>
            <p:ph type="title"/>
          </p:nvPr>
        </p:nvSpPr>
        <p:spPr>
          <a:xfrm>
            <a:off x="1851378" y="118533"/>
            <a:ext cx="8489244" cy="1143000"/>
          </a:xfrm>
        </p:spPr>
        <p:txBody>
          <a:bodyPr/>
          <a:lstStyle/>
          <a:p>
            <a:r>
              <a:rPr lang="en-US" altLang="en-US" dirty="0"/>
              <a:t>Field Trials, Season 1</a:t>
            </a:r>
            <a:endParaRPr lang="en-GB" altLang="en-US" dirty="0"/>
          </a:p>
        </p:txBody>
      </p:sp>
      <p:sp>
        <p:nvSpPr>
          <p:cNvPr id="66563" name="Content Placeholder 2">
            <a:extLst>
              <a:ext uri="{FF2B5EF4-FFF2-40B4-BE49-F238E27FC236}">
                <a16:creationId xmlns:a16="http://schemas.microsoft.com/office/drawing/2014/main" id="{0D370A0D-EF11-48E6-9EFF-9711F2AB811D}"/>
              </a:ext>
            </a:extLst>
          </p:cNvPr>
          <p:cNvSpPr>
            <a:spLocks noGrp="1" noChangeArrowheads="1"/>
          </p:cNvSpPr>
          <p:nvPr>
            <p:ph idx="1"/>
          </p:nvPr>
        </p:nvSpPr>
        <p:spPr/>
        <p:txBody>
          <a:bodyPr/>
          <a:lstStyle/>
          <a:p>
            <a:endParaRPr lang="en-GB" altLang="en-US"/>
          </a:p>
        </p:txBody>
      </p:sp>
      <p:pic>
        <p:nvPicPr>
          <p:cNvPr id="66564" name="Content Placeholder 3" descr="C:\Users\YMCMB\AppData\Local\Microsoft\Windows\INetCache\Content.Word\IMG_20180122_073837.jpg">
            <a:extLst>
              <a:ext uri="{FF2B5EF4-FFF2-40B4-BE49-F238E27FC236}">
                <a16:creationId xmlns:a16="http://schemas.microsoft.com/office/drawing/2014/main" id="{FCECBC86-6915-4215-ADCB-37D4910A8EE0}"/>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261533"/>
            <a:ext cx="12192000" cy="559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750BC5D3-BF1C-47F0-8CEB-96BEE3B4F379}"/>
              </a:ext>
            </a:extLst>
          </p:cNvPr>
          <p:cNvSpPr>
            <a:spLocks noGrp="1" noChangeArrowheads="1"/>
          </p:cNvSpPr>
          <p:nvPr>
            <p:ph type="title"/>
          </p:nvPr>
        </p:nvSpPr>
        <p:spPr/>
        <p:txBody>
          <a:bodyPr/>
          <a:lstStyle/>
          <a:p>
            <a:endParaRPr lang="en-GB" altLang="en-US"/>
          </a:p>
        </p:txBody>
      </p:sp>
      <p:sp>
        <p:nvSpPr>
          <p:cNvPr id="67587" name="Content Placeholder 2">
            <a:extLst>
              <a:ext uri="{FF2B5EF4-FFF2-40B4-BE49-F238E27FC236}">
                <a16:creationId xmlns:a16="http://schemas.microsoft.com/office/drawing/2014/main" id="{4AE7E507-C149-4935-A73F-7B51BC848B66}"/>
              </a:ext>
            </a:extLst>
          </p:cNvPr>
          <p:cNvSpPr>
            <a:spLocks noGrp="1" noChangeArrowheads="1"/>
          </p:cNvSpPr>
          <p:nvPr>
            <p:ph idx="1"/>
          </p:nvPr>
        </p:nvSpPr>
        <p:spPr/>
        <p:txBody>
          <a:bodyPr/>
          <a:lstStyle/>
          <a:p>
            <a:endParaRPr lang="en-GB" altLang="en-US"/>
          </a:p>
        </p:txBody>
      </p:sp>
      <p:pic>
        <p:nvPicPr>
          <p:cNvPr id="67588" name="Picture 3">
            <a:extLst>
              <a:ext uri="{FF2B5EF4-FFF2-40B4-BE49-F238E27FC236}">
                <a16:creationId xmlns:a16="http://schemas.microsoft.com/office/drawing/2014/main" id="{26F8F592-7CB1-4C2E-91C0-055BEDDF6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132"/>
            <a:ext cx="12191999" cy="696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CB452FA-7F6A-47AD-83CB-124CCA75A565}"/>
              </a:ext>
            </a:extLst>
          </p:cNvPr>
          <p:cNvSpPr>
            <a:spLocks noGrp="1" noChangeArrowheads="1"/>
          </p:cNvSpPr>
          <p:nvPr>
            <p:ph type="title"/>
          </p:nvPr>
        </p:nvSpPr>
        <p:spPr>
          <a:xfrm>
            <a:off x="1905000" y="109717"/>
            <a:ext cx="7766756" cy="1354667"/>
          </a:xfrm>
        </p:spPr>
        <p:txBody>
          <a:bodyPr/>
          <a:lstStyle/>
          <a:p>
            <a:r>
              <a:rPr lang="en-US" altLang="en-US" dirty="0" err="1"/>
              <a:t>Mashare</a:t>
            </a:r>
            <a:r>
              <a:rPr lang="en-US" altLang="en-US" dirty="0"/>
              <a:t> , Field trial plot season 1</a:t>
            </a:r>
            <a:endParaRPr lang="en-GB" altLang="en-US" dirty="0"/>
          </a:p>
        </p:txBody>
      </p:sp>
      <p:sp>
        <p:nvSpPr>
          <p:cNvPr id="68611" name="Content Placeholder 2">
            <a:extLst>
              <a:ext uri="{FF2B5EF4-FFF2-40B4-BE49-F238E27FC236}">
                <a16:creationId xmlns:a16="http://schemas.microsoft.com/office/drawing/2014/main" id="{F76EEA78-9A46-49DE-B0F0-B1F8BC8C7B58}"/>
              </a:ext>
            </a:extLst>
          </p:cNvPr>
          <p:cNvSpPr>
            <a:spLocks noGrp="1" noChangeArrowheads="1"/>
          </p:cNvSpPr>
          <p:nvPr>
            <p:ph idx="1"/>
          </p:nvPr>
        </p:nvSpPr>
        <p:spPr>
          <a:xfrm>
            <a:off x="228600" y="1981200"/>
            <a:ext cx="4949435" cy="5508978"/>
          </a:xfrm>
        </p:spPr>
        <p:txBody>
          <a:bodyPr/>
          <a:lstStyle/>
          <a:p>
            <a:pPr>
              <a:lnSpc>
                <a:spcPct val="105000"/>
              </a:lnSpc>
              <a:spcBef>
                <a:spcPts val="1800"/>
              </a:spcBef>
            </a:pPr>
            <a:r>
              <a:rPr lang="en-US" altLang="en-US" dirty="0">
                <a:cs typeface="Times New Roman" panose="02020603050405020304" pitchFamily="18" charset="0"/>
              </a:rPr>
              <a:t>In our study, fertilizer = 1149.95kg/ha and bio-inoculant 2651.24kg/ha</a:t>
            </a:r>
          </a:p>
          <a:p>
            <a:pPr>
              <a:lnSpc>
                <a:spcPct val="105000"/>
              </a:lnSpc>
              <a:spcBef>
                <a:spcPts val="1800"/>
              </a:spcBef>
            </a:pPr>
            <a:r>
              <a:rPr lang="en-US" altLang="en-US" dirty="0"/>
              <a:t>Similar results in </a:t>
            </a:r>
            <a:r>
              <a:rPr lang="en-US" altLang="en-US" dirty="0" err="1"/>
              <a:t>Ogongo</a:t>
            </a:r>
            <a:r>
              <a:rPr lang="en-US" altLang="en-US" dirty="0"/>
              <a:t>, </a:t>
            </a:r>
            <a:r>
              <a:rPr lang="en-US" altLang="en-US" dirty="0" err="1"/>
              <a:t>Omusati</a:t>
            </a:r>
            <a:r>
              <a:rPr lang="en-US" altLang="en-US" dirty="0"/>
              <a:t> region</a:t>
            </a:r>
          </a:p>
          <a:p>
            <a:pPr>
              <a:lnSpc>
                <a:spcPct val="105000"/>
              </a:lnSpc>
              <a:spcBef>
                <a:spcPts val="1800"/>
              </a:spcBef>
            </a:pPr>
            <a:r>
              <a:rPr lang="en-US" altLang="en-US" dirty="0"/>
              <a:t>New </a:t>
            </a:r>
            <a:r>
              <a:rPr lang="en-US" altLang="en-US" dirty="0" err="1"/>
              <a:t>biofertlizer</a:t>
            </a:r>
            <a:r>
              <a:rPr lang="en-US" altLang="en-US" dirty="0"/>
              <a:t> performs better that chemical </a:t>
            </a:r>
            <a:r>
              <a:rPr lang="en-US" altLang="en-US" dirty="0" err="1"/>
              <a:t>fertiliser</a:t>
            </a:r>
            <a:endParaRPr lang="en-GB" altLang="en-US" dirty="0"/>
          </a:p>
        </p:txBody>
      </p:sp>
      <p:pic>
        <p:nvPicPr>
          <p:cNvPr id="68612" name="Picture 3">
            <a:extLst>
              <a:ext uri="{FF2B5EF4-FFF2-40B4-BE49-F238E27FC236}">
                <a16:creationId xmlns:a16="http://schemas.microsoft.com/office/drawing/2014/main" id="{15EDD55E-5B02-42C0-B197-74181F0AF1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8452" r="1378"/>
          <a:stretch>
            <a:fillRect/>
          </a:stretch>
        </p:blipFill>
        <p:spPr bwMode="auto">
          <a:xfrm>
            <a:off x="5178035" y="1636656"/>
            <a:ext cx="7001933" cy="52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136E-56F1-4B9B-AA15-CF90874EC6CE}"/>
              </a:ext>
            </a:extLst>
          </p:cNvPr>
          <p:cNvSpPr>
            <a:spLocks noGrp="1"/>
          </p:cNvSpPr>
          <p:nvPr>
            <p:ph type="title"/>
          </p:nvPr>
        </p:nvSpPr>
        <p:spPr>
          <a:xfrm>
            <a:off x="135467" y="-304800"/>
            <a:ext cx="10097910" cy="1625600"/>
          </a:xfrm>
        </p:spPr>
        <p:txBody>
          <a:bodyPr/>
          <a:lstStyle/>
          <a:p>
            <a:r>
              <a:rPr lang="en-US" dirty="0"/>
              <a:t>Way Forward  &amp;  Recommendations</a:t>
            </a:r>
            <a:endParaRPr lang="en-GB" dirty="0"/>
          </a:p>
        </p:txBody>
      </p:sp>
      <p:sp>
        <p:nvSpPr>
          <p:cNvPr id="3" name="Content Placeholder 2">
            <a:extLst>
              <a:ext uri="{FF2B5EF4-FFF2-40B4-BE49-F238E27FC236}">
                <a16:creationId xmlns:a16="http://schemas.microsoft.com/office/drawing/2014/main" id="{41F67426-31AF-4B68-A4DA-16186D2853E3}"/>
              </a:ext>
            </a:extLst>
          </p:cNvPr>
          <p:cNvSpPr>
            <a:spLocks noGrp="1"/>
          </p:cNvSpPr>
          <p:nvPr>
            <p:ph idx="1"/>
          </p:nvPr>
        </p:nvSpPr>
        <p:spPr>
          <a:xfrm>
            <a:off x="-24063" y="1143000"/>
            <a:ext cx="12496800" cy="6166555"/>
          </a:xfrm>
        </p:spPr>
        <p:txBody>
          <a:bodyPr/>
          <a:lstStyle/>
          <a:p>
            <a:pPr marL="460375" indent="-460375">
              <a:spcBef>
                <a:spcPts val="1500"/>
              </a:spcBef>
              <a:buFont typeface="+mj-lt"/>
              <a:buAutoNum type="arabicPeriod"/>
            </a:pPr>
            <a:r>
              <a:rPr lang="en-US" sz="2600" dirty="0"/>
              <a:t>Food Security  (urban vs rural) </a:t>
            </a:r>
          </a:p>
          <a:p>
            <a:pPr marL="460375" indent="-460375">
              <a:spcBef>
                <a:spcPts val="1200"/>
              </a:spcBef>
              <a:buFont typeface="+mj-lt"/>
              <a:buAutoNum type="arabicPeriod"/>
            </a:pPr>
            <a:r>
              <a:rPr lang="en-US" sz="2600" dirty="0"/>
              <a:t>Nutritional Security (urban vs rural)</a:t>
            </a:r>
          </a:p>
          <a:p>
            <a:pPr marL="460375" indent="-460375">
              <a:spcBef>
                <a:spcPts val="1200"/>
              </a:spcBef>
              <a:buFont typeface="+mj-lt"/>
              <a:buAutoNum type="arabicPeriod"/>
            </a:pPr>
            <a:r>
              <a:rPr lang="en-US" sz="2600" dirty="0"/>
              <a:t>Pandemic Readiness </a:t>
            </a:r>
            <a:r>
              <a:rPr lang="en-US" sz="2400" dirty="0"/>
              <a:t>(Vitamin C, Selenium, Zinc, Vitamin D, other minerals)</a:t>
            </a:r>
            <a:endParaRPr lang="en-US" sz="2600" dirty="0"/>
          </a:p>
          <a:p>
            <a:pPr marL="460375" indent="-460375">
              <a:spcBef>
                <a:spcPts val="1200"/>
              </a:spcBef>
              <a:buFont typeface="+mj-lt"/>
              <a:buAutoNum type="arabicPeriod"/>
            </a:pPr>
            <a:r>
              <a:rPr lang="en-US" sz="2600" dirty="0"/>
              <a:t>Harness Agrobiodiversity </a:t>
            </a:r>
          </a:p>
          <a:p>
            <a:pPr marL="460375" indent="-460375">
              <a:spcBef>
                <a:spcPts val="1200"/>
              </a:spcBef>
              <a:buFont typeface="+mj-lt"/>
              <a:buAutoNum type="arabicPeriod"/>
            </a:pPr>
            <a:r>
              <a:rPr lang="en-US" sz="2600" dirty="0"/>
              <a:t>Combating Land degradation using crops</a:t>
            </a:r>
          </a:p>
          <a:p>
            <a:pPr marL="460375" indent="-460375">
              <a:spcBef>
                <a:spcPts val="1200"/>
              </a:spcBef>
              <a:buFont typeface="+mj-lt"/>
              <a:buAutoNum type="arabicPeriod"/>
            </a:pPr>
            <a:r>
              <a:rPr lang="en-US" sz="2600" dirty="0"/>
              <a:t>Harnessing use of microbes in Agriculture: </a:t>
            </a:r>
            <a:r>
              <a:rPr lang="en-US" altLang="en-US" sz="2600" dirty="0"/>
              <a:t>Biofertilizers: Rhizobia, </a:t>
            </a:r>
            <a:r>
              <a:rPr lang="en-US" altLang="en-US" sz="2600" dirty="0" err="1"/>
              <a:t>Bradyrhizobia</a:t>
            </a:r>
            <a:r>
              <a:rPr lang="en-US" altLang="en-US" sz="2600" dirty="0"/>
              <a:t>, </a:t>
            </a:r>
            <a:r>
              <a:rPr lang="en-US" altLang="en-US" sz="2600" dirty="0" err="1"/>
              <a:t>Azospirillum</a:t>
            </a:r>
            <a:r>
              <a:rPr lang="en-US" altLang="en-US" sz="2600" dirty="0"/>
              <a:t> </a:t>
            </a:r>
            <a:r>
              <a:rPr lang="en-US" altLang="en-US" sz="2600" dirty="0" err="1"/>
              <a:t>etc</a:t>
            </a:r>
            <a:endParaRPr lang="en-US" altLang="en-US" sz="2600" dirty="0"/>
          </a:p>
          <a:p>
            <a:pPr marL="460375" indent="-460375">
              <a:spcBef>
                <a:spcPts val="1200"/>
              </a:spcBef>
              <a:buFont typeface="+mj-lt"/>
              <a:buAutoNum type="arabicPeriod"/>
            </a:pPr>
            <a:r>
              <a:rPr lang="en-US" sz="2600" dirty="0"/>
              <a:t>One –</a:t>
            </a:r>
            <a:r>
              <a:rPr lang="en-US" sz="2600" u="sng" dirty="0"/>
              <a:t>good plant </a:t>
            </a:r>
            <a:r>
              <a:rPr lang="en-US" sz="2600" dirty="0"/>
              <a:t>– per household approach (Moringa) </a:t>
            </a:r>
          </a:p>
          <a:p>
            <a:pPr marL="460375" indent="-460375">
              <a:spcBef>
                <a:spcPts val="1200"/>
              </a:spcBef>
              <a:buFont typeface="+mj-lt"/>
              <a:buAutoNum type="arabicPeriod"/>
            </a:pPr>
            <a:r>
              <a:rPr lang="en-US" altLang="en-US" sz="2600" dirty="0"/>
              <a:t>Introduce </a:t>
            </a:r>
            <a:r>
              <a:rPr lang="en-US" altLang="en-US" sz="2600" dirty="0">
                <a:solidFill>
                  <a:srgbClr val="FFFF00"/>
                </a:solidFill>
              </a:rPr>
              <a:t>new alternative crops cultivars</a:t>
            </a:r>
            <a:r>
              <a:rPr lang="en-US" altLang="en-US" sz="2600" dirty="0"/>
              <a:t>: </a:t>
            </a:r>
            <a:r>
              <a:rPr lang="en-US" altLang="en-US" sz="2300" dirty="0"/>
              <a:t>Moth bean, Mungbean, horse gram, dolichos, marama bean, water lilies, Cleome </a:t>
            </a:r>
            <a:r>
              <a:rPr lang="en-US" altLang="en-US" sz="2300" dirty="0" err="1"/>
              <a:t>gyndra</a:t>
            </a:r>
            <a:r>
              <a:rPr lang="en-US" altLang="en-US" sz="2300" dirty="0"/>
              <a:t>, Amaranthus, Mutate, </a:t>
            </a:r>
            <a:r>
              <a:rPr lang="en-US" altLang="en-US" sz="2300" dirty="0" err="1"/>
              <a:t>etc</a:t>
            </a:r>
            <a:endParaRPr lang="en-US" altLang="en-US" sz="2300" dirty="0"/>
          </a:p>
          <a:p>
            <a:pPr marL="460375" indent="-460375">
              <a:spcBef>
                <a:spcPts val="1200"/>
              </a:spcBef>
              <a:buFont typeface="+mj-lt"/>
              <a:buAutoNum type="arabicPeriod"/>
            </a:pPr>
            <a:r>
              <a:rPr lang="en-US" altLang="en-US" sz="2600" dirty="0"/>
              <a:t>Strengthen agrobiodiversity conservation at community level and at national level</a:t>
            </a:r>
          </a:p>
          <a:p>
            <a:pPr marL="541873" indent="-541873">
              <a:buFont typeface="+mj-lt"/>
              <a:buAutoNum type="arabicPeriod"/>
            </a:pPr>
            <a:endParaRPr lang="en-US" dirty="0"/>
          </a:p>
          <a:p>
            <a:pPr marL="541873" indent="-541873">
              <a:buFont typeface="+mj-lt"/>
              <a:buAutoNum type="arabicPeriod"/>
            </a:pPr>
            <a:endParaRPr lang="en-GB" dirty="0"/>
          </a:p>
        </p:txBody>
      </p:sp>
      <p:pic>
        <p:nvPicPr>
          <p:cNvPr id="4" name="Picture 3">
            <a:extLst>
              <a:ext uri="{FF2B5EF4-FFF2-40B4-BE49-F238E27FC236}">
                <a16:creationId xmlns:a16="http://schemas.microsoft.com/office/drawing/2014/main" id="{F62B9098-1622-4141-974B-4DEAADA6058C}"/>
              </a:ext>
            </a:extLst>
          </p:cNvPr>
          <p:cNvPicPr>
            <a:picLocks noChangeAspect="1"/>
          </p:cNvPicPr>
          <p:nvPr/>
        </p:nvPicPr>
        <p:blipFill>
          <a:blip r:embed="rId3"/>
          <a:stretch>
            <a:fillRect/>
          </a:stretch>
        </p:blipFill>
        <p:spPr>
          <a:xfrm>
            <a:off x="10664732" y="0"/>
            <a:ext cx="1535289" cy="1535289"/>
          </a:xfrm>
          <a:prstGeom prst="rect">
            <a:avLst/>
          </a:prstGeom>
        </p:spPr>
      </p:pic>
    </p:spTree>
    <p:extLst>
      <p:ext uri="{BB962C8B-B14F-4D97-AF65-F5344CB8AC3E}">
        <p14:creationId xmlns:p14="http://schemas.microsoft.com/office/powerpoint/2010/main" val="199765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1A78DF8-4B55-48B8-962D-87587C0D5A16}"/>
              </a:ext>
            </a:extLst>
          </p:cNvPr>
          <p:cNvSpPr>
            <a:spLocks noGrp="1" noChangeArrowheads="1"/>
          </p:cNvSpPr>
          <p:nvPr>
            <p:ph type="title"/>
          </p:nvPr>
        </p:nvSpPr>
        <p:spPr>
          <a:xfrm>
            <a:off x="299155" y="168442"/>
            <a:ext cx="10972800" cy="1083733"/>
          </a:xfrm>
        </p:spPr>
        <p:txBody>
          <a:bodyPr/>
          <a:lstStyle/>
          <a:p>
            <a:pPr algn="l" eaLnBrk="1" hangingPunct="1"/>
            <a:r>
              <a:rPr lang="en-US" altLang="en-US" sz="6000" dirty="0"/>
              <a:t>Acknowledgments</a:t>
            </a:r>
          </a:p>
        </p:txBody>
      </p:sp>
      <p:sp>
        <p:nvSpPr>
          <p:cNvPr id="75779" name="Rectangle 3">
            <a:extLst>
              <a:ext uri="{FF2B5EF4-FFF2-40B4-BE49-F238E27FC236}">
                <a16:creationId xmlns:a16="http://schemas.microsoft.com/office/drawing/2014/main" id="{C704D2C8-E403-46F3-BFB7-A13C7B0A0D64}"/>
              </a:ext>
            </a:extLst>
          </p:cNvPr>
          <p:cNvSpPr>
            <a:spLocks noGrp="1" noChangeArrowheads="1"/>
          </p:cNvSpPr>
          <p:nvPr>
            <p:ph type="body" idx="1"/>
          </p:nvPr>
        </p:nvSpPr>
        <p:spPr>
          <a:xfrm>
            <a:off x="299155" y="1371600"/>
            <a:ext cx="11593689" cy="5334000"/>
          </a:xfrm>
        </p:spPr>
        <p:txBody>
          <a:bodyPr/>
          <a:lstStyle/>
          <a:p>
            <a:pPr algn="just" eaLnBrk="1" hangingPunct="1"/>
            <a:r>
              <a:rPr lang="en-US" altLang="en-US" sz="2400" dirty="0"/>
              <a:t>PROF BARBARA REINHOLD-HUREK</a:t>
            </a:r>
          </a:p>
          <a:p>
            <a:pPr algn="just" eaLnBrk="1" hangingPunct="1"/>
            <a:r>
              <a:rPr lang="en-US" altLang="en-US" sz="2400" dirty="0"/>
              <a:t>TOPSOIL , BMBF , GERMANY</a:t>
            </a:r>
          </a:p>
          <a:p>
            <a:pPr algn="just" eaLnBrk="1" hangingPunct="1"/>
            <a:r>
              <a:rPr lang="en-US" altLang="en-US" sz="2400" dirty="0"/>
              <a:t>Abiud Kamburona</a:t>
            </a:r>
          </a:p>
          <a:p>
            <a:pPr algn="just" eaLnBrk="1" hangingPunct="1"/>
            <a:r>
              <a:rPr lang="en-US" altLang="en-US" sz="2400" dirty="0"/>
              <a:t>Charlie </a:t>
            </a:r>
            <a:r>
              <a:rPr lang="en-US" altLang="en-US" sz="2400" dirty="0" err="1"/>
              <a:t>Luchen</a:t>
            </a:r>
            <a:endParaRPr lang="en-US" altLang="en-US" sz="2400" dirty="0"/>
          </a:p>
          <a:p>
            <a:pPr algn="just" eaLnBrk="1" hangingPunct="1"/>
            <a:r>
              <a:rPr lang="en-US" altLang="en-US" sz="2400" dirty="0"/>
              <a:t>Florence </a:t>
            </a:r>
            <a:r>
              <a:rPr lang="en-US" altLang="en-US" sz="2400" dirty="0" err="1"/>
              <a:t>Mukelabai</a:t>
            </a:r>
            <a:endParaRPr lang="en-US" altLang="en-US" sz="2400" dirty="0"/>
          </a:p>
          <a:p>
            <a:pPr algn="just" eaLnBrk="1" hangingPunct="1"/>
            <a:r>
              <a:rPr lang="en-US" altLang="en-US" sz="2400" dirty="0" err="1"/>
              <a:t>Paidamoyo</a:t>
            </a:r>
            <a:r>
              <a:rPr lang="en-US" altLang="en-US" sz="2400" dirty="0"/>
              <a:t> Mataranyika</a:t>
            </a:r>
          </a:p>
          <a:p>
            <a:pPr algn="just" eaLnBrk="1" hangingPunct="1"/>
            <a:r>
              <a:rPr lang="en-US" altLang="en-US" sz="2400" dirty="0"/>
              <a:t>Nande Uusiku</a:t>
            </a:r>
          </a:p>
          <a:p>
            <a:pPr algn="just" eaLnBrk="1" hangingPunct="1"/>
            <a:r>
              <a:rPr lang="en-US" altLang="en-US" sz="2400" dirty="0"/>
              <a:t>Dr JD Uzabakiriho</a:t>
            </a:r>
          </a:p>
          <a:p>
            <a:pPr algn="just" eaLnBrk="1" hangingPunct="1"/>
            <a:r>
              <a:rPr lang="en-US" altLang="en-US" sz="2400" dirty="0"/>
              <a:t>Ruben Shou</a:t>
            </a:r>
          </a:p>
          <a:p>
            <a:pPr algn="just" eaLnBrk="1" hangingPunct="1"/>
            <a:r>
              <a:rPr lang="en-US" altLang="en-US" sz="2400" dirty="0"/>
              <a:t>Marcus </a:t>
            </a:r>
            <a:r>
              <a:rPr lang="en-US" altLang="en-US" sz="2400" dirty="0" err="1"/>
              <a:t>Kamburu</a:t>
            </a:r>
            <a:endParaRPr lang="en-US" altLang="en-US" sz="2400" dirty="0"/>
          </a:p>
          <a:p>
            <a:pPr algn="just" eaLnBrk="1" hangingPunct="1"/>
            <a:r>
              <a:rPr lang="en-US" altLang="en-US" sz="2400" dirty="0"/>
              <a:t>Daniel </a:t>
            </a:r>
            <a:r>
              <a:rPr lang="en-US" altLang="en-US" sz="2400" dirty="0" err="1"/>
              <a:t>Haiyambo</a:t>
            </a:r>
            <a:endParaRPr lang="en-US" altLang="en-US" sz="2400" dirty="0"/>
          </a:p>
          <a:p>
            <a:pPr algn="just" eaLnBrk="1" hangingPunct="1"/>
            <a:r>
              <a:rPr lang="en-US" altLang="en-US" sz="2400" dirty="0"/>
              <a:t>Julia </a:t>
            </a:r>
            <a:r>
              <a:rPr lang="en-US" altLang="en-US" sz="2400" dirty="0" err="1"/>
              <a:t>Sepe</a:t>
            </a:r>
            <a:endParaRPr lang="en-US" altLang="en-US" sz="2400"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endParaRPr lang="en-US" altLang="en-US" sz="3319" dirty="0"/>
          </a:p>
          <a:p>
            <a:pPr algn="just" eaLnBrk="1" hangingPunct="1">
              <a:buFontTx/>
              <a:buNone/>
            </a:pPr>
            <a:endParaRPr lang="en-US" altLang="en-US" sz="3319" dirty="0">
              <a:solidFill>
                <a:srgbClr val="FF0000"/>
              </a:solidFill>
            </a:endParaRPr>
          </a:p>
        </p:txBody>
      </p:sp>
      <p:sp>
        <p:nvSpPr>
          <p:cNvPr id="5" name="Rectangle 4">
            <a:extLst>
              <a:ext uri="{FF2B5EF4-FFF2-40B4-BE49-F238E27FC236}">
                <a16:creationId xmlns:a16="http://schemas.microsoft.com/office/drawing/2014/main" id="{F2CF842F-22BA-40B0-9286-6646155CE63E}"/>
              </a:ext>
            </a:extLst>
          </p:cNvPr>
          <p:cNvSpPr/>
          <p:nvPr/>
        </p:nvSpPr>
        <p:spPr>
          <a:xfrm>
            <a:off x="0" y="0"/>
            <a:ext cx="12192000" cy="6858000"/>
          </a:xfrm>
          <a:prstGeom prst="rect">
            <a:avLst/>
          </a:prstGeom>
          <a:noFill/>
          <a:ln w="152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2844"/>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2CA25F7-DF56-4CD4-B7CB-F8D9DD5C0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 y="1219200"/>
            <a:ext cx="6999110" cy="58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a:extLst>
              <a:ext uri="{FF2B5EF4-FFF2-40B4-BE49-F238E27FC236}">
                <a16:creationId xmlns:a16="http://schemas.microsoft.com/office/drawing/2014/main" id="{A907F2BE-0BE6-4C45-897B-94EC5AA59E4A}"/>
              </a:ext>
            </a:extLst>
          </p:cNvPr>
          <p:cNvSpPr txBox="1">
            <a:spLocks noChangeArrowheads="1"/>
          </p:cNvSpPr>
          <p:nvPr/>
        </p:nvSpPr>
        <p:spPr bwMode="auto">
          <a:xfrm>
            <a:off x="2100674" y="965"/>
            <a:ext cx="7990652" cy="8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5215" dirty="0"/>
              <a:t>Annual </a:t>
            </a:r>
            <a:r>
              <a:rPr lang="en-GB" altLang="en-US" sz="5215" u="sng" dirty="0"/>
              <a:t>mean</a:t>
            </a:r>
            <a:r>
              <a:rPr lang="en-GB" altLang="en-US" sz="5215" dirty="0"/>
              <a:t> temperature</a:t>
            </a:r>
          </a:p>
        </p:txBody>
      </p:sp>
      <p:sp>
        <p:nvSpPr>
          <p:cNvPr id="2" name="Right Arrow 1">
            <a:extLst>
              <a:ext uri="{FF2B5EF4-FFF2-40B4-BE49-F238E27FC236}">
                <a16:creationId xmlns:a16="http://schemas.microsoft.com/office/drawing/2014/main" id="{B95E1CC9-BF93-4426-BC53-A232FD050F78}"/>
              </a:ext>
            </a:extLst>
          </p:cNvPr>
          <p:cNvSpPr/>
          <p:nvPr/>
        </p:nvSpPr>
        <p:spPr>
          <a:xfrm>
            <a:off x="4940770" y="2061163"/>
            <a:ext cx="504237" cy="21825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ight Arrow 5">
            <a:extLst>
              <a:ext uri="{FF2B5EF4-FFF2-40B4-BE49-F238E27FC236}">
                <a16:creationId xmlns:a16="http://schemas.microsoft.com/office/drawing/2014/main" id="{88BF9C8C-9E36-4628-B910-F57E5EDC4D6E}"/>
              </a:ext>
            </a:extLst>
          </p:cNvPr>
          <p:cNvSpPr/>
          <p:nvPr/>
        </p:nvSpPr>
        <p:spPr>
          <a:xfrm>
            <a:off x="7119602" y="2973682"/>
            <a:ext cx="859635" cy="45531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TextBox 4">
            <a:extLst>
              <a:ext uri="{FF2B5EF4-FFF2-40B4-BE49-F238E27FC236}">
                <a16:creationId xmlns:a16="http://schemas.microsoft.com/office/drawing/2014/main" id="{89A377BB-C327-49B7-A04C-310A475F061D}"/>
              </a:ext>
            </a:extLst>
          </p:cNvPr>
          <p:cNvSpPr txBox="1"/>
          <p:nvPr/>
        </p:nvSpPr>
        <p:spPr>
          <a:xfrm>
            <a:off x="8130106" y="2819400"/>
            <a:ext cx="3883378" cy="3184846"/>
          </a:xfrm>
          <a:prstGeom prst="rect">
            <a:avLst/>
          </a:prstGeom>
          <a:noFill/>
        </p:spPr>
        <p:txBody>
          <a:bodyPr wrap="square">
            <a:spAutoFit/>
          </a:bodyPr>
          <a:lstStyle/>
          <a:p>
            <a:pPr>
              <a:spcAft>
                <a:spcPts val="1800"/>
              </a:spcAft>
              <a:defRPr/>
            </a:pPr>
            <a:r>
              <a:rPr lang="en-GB" sz="3319" b="1" u="sng" dirty="0">
                <a:latin typeface="Maiandra GD" panose="020E0502030308020204" pitchFamily="34" charset="0"/>
              </a:rPr>
              <a:t>Three issues:</a:t>
            </a:r>
          </a:p>
          <a:p>
            <a:pPr marL="285771" indent="-285771">
              <a:buFont typeface="Arial" panose="020B0604020202020204" pitchFamily="34" charset="0"/>
              <a:buChar char="•"/>
              <a:defRPr/>
            </a:pPr>
            <a:r>
              <a:rPr lang="en-GB" sz="3319" b="1" dirty="0">
                <a:latin typeface="Maiandra GD" panose="020E0502030308020204" pitchFamily="34" charset="0"/>
              </a:rPr>
              <a:t>Hotter and drier</a:t>
            </a:r>
          </a:p>
          <a:p>
            <a:pPr marL="285771" indent="-285771">
              <a:spcBef>
                <a:spcPts val="1200"/>
              </a:spcBef>
              <a:buFont typeface="Arial" panose="020B0604020202020204" pitchFamily="34" charset="0"/>
              <a:buChar char="•"/>
              <a:defRPr/>
            </a:pPr>
            <a:r>
              <a:rPr lang="en-GB" sz="3319" b="1" dirty="0">
                <a:latin typeface="Maiandra GD" panose="020E0502030308020204" pitchFamily="34" charset="0"/>
              </a:rPr>
              <a:t>Loss of soil due to extending desert</a:t>
            </a:r>
          </a:p>
          <a:p>
            <a:pPr marL="285771" indent="-285771">
              <a:spcBef>
                <a:spcPts val="1200"/>
              </a:spcBef>
              <a:buFont typeface="Arial" panose="020B0604020202020204" pitchFamily="34" charset="0"/>
              <a:buChar char="•"/>
              <a:defRPr/>
            </a:pPr>
            <a:r>
              <a:rPr lang="en-GB" sz="3319" b="1" dirty="0">
                <a:latin typeface="Maiandra GD" panose="020E0502030308020204" pitchFamily="34" charset="0"/>
              </a:rPr>
              <a:t>Crop failure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B89F30B2-A3CF-40BE-9055-5848A7EB6125}"/>
              </a:ext>
            </a:extLst>
          </p:cNvPr>
          <p:cNvSpPr>
            <a:spLocks noGrp="1" noChangeArrowheads="1"/>
          </p:cNvSpPr>
          <p:nvPr>
            <p:ph idx="1"/>
          </p:nvPr>
        </p:nvSpPr>
        <p:spPr>
          <a:xfrm>
            <a:off x="143933" y="304800"/>
            <a:ext cx="12048067" cy="2449689"/>
          </a:xfrm>
        </p:spPr>
        <p:txBody>
          <a:bodyPr/>
          <a:lstStyle/>
          <a:p>
            <a:pPr marL="0" indent="0" algn="ctr">
              <a:lnSpc>
                <a:spcPct val="120000"/>
              </a:lnSpc>
              <a:spcBef>
                <a:spcPts val="0"/>
              </a:spcBef>
              <a:buNone/>
            </a:pPr>
            <a:r>
              <a:rPr lang="en-GB" altLang="en-US" sz="4400" dirty="0">
                <a:solidFill>
                  <a:srgbClr val="FFFF00"/>
                </a:solidFill>
              </a:rPr>
              <a:t>Climate change has clear predictable negative impacts in human nutrition (health) and agriculture </a:t>
            </a:r>
            <a:endParaRPr lang="en-GB" altLang="en-US" sz="1800" dirty="0"/>
          </a:p>
        </p:txBody>
      </p:sp>
      <p:pic>
        <p:nvPicPr>
          <p:cNvPr id="18435" name="Picture 3">
            <a:extLst>
              <a:ext uri="{FF2B5EF4-FFF2-40B4-BE49-F238E27FC236}">
                <a16:creationId xmlns:a16="http://schemas.microsoft.com/office/drawing/2014/main" id="{26C2F7EB-E75D-4FB8-9FA3-487C080A2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88" y="2985911"/>
            <a:ext cx="10205156" cy="387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F3E2-2AEB-453F-BE09-3DE26881AEE0}"/>
              </a:ext>
            </a:extLst>
          </p:cNvPr>
          <p:cNvSpPr>
            <a:spLocks noGrp="1"/>
          </p:cNvSpPr>
          <p:nvPr>
            <p:ph type="title"/>
          </p:nvPr>
        </p:nvSpPr>
        <p:spPr>
          <a:xfrm>
            <a:off x="857955" y="-273756"/>
            <a:ext cx="10295467" cy="1354667"/>
          </a:xfrm>
        </p:spPr>
        <p:txBody>
          <a:bodyPr/>
          <a:lstStyle/>
          <a:p>
            <a:r>
              <a:rPr lang="en-US" dirty="0"/>
              <a:t>What is Biodiversity Conservation?</a:t>
            </a:r>
            <a:endParaRPr lang="en-GB" dirty="0"/>
          </a:p>
        </p:txBody>
      </p:sp>
      <p:sp>
        <p:nvSpPr>
          <p:cNvPr id="3" name="Content Placeholder 2">
            <a:extLst>
              <a:ext uri="{FF2B5EF4-FFF2-40B4-BE49-F238E27FC236}">
                <a16:creationId xmlns:a16="http://schemas.microsoft.com/office/drawing/2014/main" id="{355800E4-F0B8-4960-9561-15E0055A2001}"/>
              </a:ext>
            </a:extLst>
          </p:cNvPr>
          <p:cNvSpPr>
            <a:spLocks noGrp="1"/>
          </p:cNvSpPr>
          <p:nvPr>
            <p:ph idx="1"/>
          </p:nvPr>
        </p:nvSpPr>
        <p:spPr>
          <a:xfrm>
            <a:off x="1761066" y="1278514"/>
            <a:ext cx="8489244" cy="4876800"/>
          </a:xfrm>
        </p:spPr>
        <p:txBody>
          <a:bodyPr/>
          <a:lstStyle/>
          <a:p>
            <a:pPr marL="0" indent="0">
              <a:buNone/>
            </a:pPr>
            <a:r>
              <a:rPr lang="en-US" dirty="0"/>
              <a:t>Biodiversity conservation, the </a:t>
            </a:r>
            <a:r>
              <a:rPr lang="en-US" b="1" dirty="0"/>
              <a:t>practice of protecting and preserving the wealth and variety of species, habitats, ecosystems, and genetic diversity on the planet</a:t>
            </a:r>
            <a:r>
              <a:rPr lang="en-US" dirty="0"/>
              <a:t>, is important for our health, wealth, food, fuel, and services we depend on. </a:t>
            </a:r>
          </a:p>
          <a:p>
            <a:r>
              <a:rPr lang="en-US" dirty="0"/>
              <a:t>Biodiversity conservation is vital for economic growth and poverty reduction.</a:t>
            </a:r>
            <a:endParaRPr lang="en-GB" dirty="0"/>
          </a:p>
        </p:txBody>
      </p:sp>
      <p:pic>
        <p:nvPicPr>
          <p:cNvPr id="4" name="Picture 3">
            <a:extLst>
              <a:ext uri="{FF2B5EF4-FFF2-40B4-BE49-F238E27FC236}">
                <a16:creationId xmlns:a16="http://schemas.microsoft.com/office/drawing/2014/main" id="{42471B13-3BD5-4606-89E8-042DF9EF5566}"/>
              </a:ext>
            </a:extLst>
          </p:cNvPr>
          <p:cNvPicPr>
            <a:picLocks noChangeAspect="1"/>
          </p:cNvPicPr>
          <p:nvPr/>
        </p:nvPicPr>
        <p:blipFill>
          <a:blip r:embed="rId2"/>
          <a:stretch>
            <a:fillRect/>
          </a:stretch>
        </p:blipFill>
        <p:spPr>
          <a:xfrm>
            <a:off x="225777" y="4868286"/>
            <a:ext cx="2137485" cy="1422399"/>
          </a:xfrm>
          <a:prstGeom prst="rect">
            <a:avLst/>
          </a:prstGeom>
        </p:spPr>
      </p:pic>
      <p:pic>
        <p:nvPicPr>
          <p:cNvPr id="5" name="Picture 4">
            <a:extLst>
              <a:ext uri="{FF2B5EF4-FFF2-40B4-BE49-F238E27FC236}">
                <a16:creationId xmlns:a16="http://schemas.microsoft.com/office/drawing/2014/main" id="{B05DC33C-613D-4038-A615-D8B7419CF2AD}"/>
              </a:ext>
            </a:extLst>
          </p:cNvPr>
          <p:cNvPicPr>
            <a:picLocks noChangeAspect="1"/>
          </p:cNvPicPr>
          <p:nvPr/>
        </p:nvPicPr>
        <p:blipFill>
          <a:blip r:embed="rId3"/>
          <a:stretch>
            <a:fillRect/>
          </a:stretch>
        </p:blipFill>
        <p:spPr>
          <a:xfrm>
            <a:off x="9697156" y="3733847"/>
            <a:ext cx="2269067" cy="2833511"/>
          </a:xfrm>
          <a:prstGeom prst="rect">
            <a:avLst/>
          </a:prstGeom>
        </p:spPr>
      </p:pic>
      <p:pic>
        <p:nvPicPr>
          <p:cNvPr id="6" name="Picture 5">
            <a:extLst>
              <a:ext uri="{FF2B5EF4-FFF2-40B4-BE49-F238E27FC236}">
                <a16:creationId xmlns:a16="http://schemas.microsoft.com/office/drawing/2014/main" id="{3658E0FD-0BB4-431B-A063-0DD50A46F69B}"/>
              </a:ext>
            </a:extLst>
          </p:cNvPr>
          <p:cNvPicPr>
            <a:picLocks noChangeAspect="1"/>
          </p:cNvPicPr>
          <p:nvPr/>
        </p:nvPicPr>
        <p:blipFill>
          <a:blip r:embed="rId4"/>
          <a:stretch>
            <a:fillRect/>
          </a:stretch>
        </p:blipFill>
        <p:spPr>
          <a:xfrm>
            <a:off x="4343400" y="4713073"/>
            <a:ext cx="2460978" cy="1732824"/>
          </a:xfrm>
          <a:prstGeom prst="rect">
            <a:avLst/>
          </a:prstGeom>
        </p:spPr>
      </p:pic>
      <p:pic>
        <p:nvPicPr>
          <p:cNvPr id="7" name="Picture 6">
            <a:extLst>
              <a:ext uri="{FF2B5EF4-FFF2-40B4-BE49-F238E27FC236}">
                <a16:creationId xmlns:a16="http://schemas.microsoft.com/office/drawing/2014/main" id="{051192E8-A5C0-4456-A8A2-D7795AE7A3A2}"/>
              </a:ext>
            </a:extLst>
          </p:cNvPr>
          <p:cNvPicPr>
            <a:picLocks noChangeAspect="1"/>
          </p:cNvPicPr>
          <p:nvPr/>
        </p:nvPicPr>
        <p:blipFill>
          <a:blip r:embed="rId5"/>
          <a:stretch>
            <a:fillRect/>
          </a:stretch>
        </p:blipFill>
        <p:spPr>
          <a:xfrm>
            <a:off x="40998" y="1278514"/>
            <a:ext cx="1633913" cy="2455333"/>
          </a:xfrm>
          <a:prstGeom prst="rect">
            <a:avLst/>
          </a:prstGeom>
        </p:spPr>
      </p:pic>
      <p:pic>
        <p:nvPicPr>
          <p:cNvPr id="8" name="Picture 7">
            <a:extLst>
              <a:ext uri="{FF2B5EF4-FFF2-40B4-BE49-F238E27FC236}">
                <a16:creationId xmlns:a16="http://schemas.microsoft.com/office/drawing/2014/main" id="{AFD36BDD-588D-42B8-8F72-86DE1B506B78}"/>
              </a:ext>
            </a:extLst>
          </p:cNvPr>
          <p:cNvPicPr>
            <a:picLocks noChangeAspect="1"/>
          </p:cNvPicPr>
          <p:nvPr/>
        </p:nvPicPr>
        <p:blipFill>
          <a:blip r:embed="rId6"/>
          <a:stretch>
            <a:fillRect/>
          </a:stretch>
        </p:blipFill>
        <p:spPr>
          <a:xfrm>
            <a:off x="10123801" y="987931"/>
            <a:ext cx="1913466" cy="2190044"/>
          </a:xfrm>
          <a:prstGeom prst="rect">
            <a:avLst/>
          </a:prstGeom>
        </p:spPr>
      </p:pic>
    </p:spTree>
    <p:extLst>
      <p:ext uri="{BB962C8B-B14F-4D97-AF65-F5344CB8AC3E}">
        <p14:creationId xmlns:p14="http://schemas.microsoft.com/office/powerpoint/2010/main" val="42724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3782D-2138-49E4-9573-D62472971CC7}"/>
              </a:ext>
            </a:extLst>
          </p:cNvPr>
          <p:cNvSpPr>
            <a:spLocks noGrp="1"/>
          </p:cNvSpPr>
          <p:nvPr>
            <p:ph type="title"/>
          </p:nvPr>
        </p:nvSpPr>
        <p:spPr/>
        <p:txBody>
          <a:bodyPr/>
          <a:lstStyle/>
          <a:p>
            <a:r>
              <a:rPr lang="en-US" dirty="0"/>
              <a:t>What is Agrobiodiversity?</a:t>
            </a:r>
            <a:br>
              <a:rPr lang="en-US" dirty="0"/>
            </a:br>
            <a:endParaRPr lang="en-GB" dirty="0"/>
          </a:p>
        </p:txBody>
      </p:sp>
      <p:sp>
        <p:nvSpPr>
          <p:cNvPr id="3" name="Content Placeholder 2">
            <a:extLst>
              <a:ext uri="{FF2B5EF4-FFF2-40B4-BE49-F238E27FC236}">
                <a16:creationId xmlns:a16="http://schemas.microsoft.com/office/drawing/2014/main" id="{658ABCF4-03CE-407B-B29D-2247BAB52937}"/>
              </a:ext>
            </a:extLst>
          </p:cNvPr>
          <p:cNvSpPr>
            <a:spLocks noGrp="1"/>
          </p:cNvSpPr>
          <p:nvPr>
            <p:ph idx="1"/>
          </p:nvPr>
        </p:nvSpPr>
        <p:spPr>
          <a:xfrm>
            <a:off x="1600200" y="1600200"/>
            <a:ext cx="8740422" cy="4495800"/>
          </a:xfrm>
        </p:spPr>
        <p:txBody>
          <a:bodyPr/>
          <a:lstStyle/>
          <a:p>
            <a:endParaRPr lang="en-US" dirty="0"/>
          </a:p>
          <a:p>
            <a:pPr marL="0" indent="0">
              <a:lnSpc>
                <a:spcPct val="125000"/>
              </a:lnSpc>
              <a:buNone/>
            </a:pPr>
            <a:r>
              <a:rPr lang="en-US" dirty="0"/>
              <a:t>Agrobiodiversity is the wealth of different plants, animals, and microbes that make up our agricultural systems. It is the menu of different foods we eat. It is the foundation of resilient, sustainable, and nutritious food systems</a:t>
            </a:r>
            <a:endParaRPr lang="en-GB" dirty="0"/>
          </a:p>
        </p:txBody>
      </p:sp>
    </p:spTree>
    <p:extLst>
      <p:ext uri="{BB962C8B-B14F-4D97-AF65-F5344CB8AC3E}">
        <p14:creationId xmlns:p14="http://schemas.microsoft.com/office/powerpoint/2010/main" val="634651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D2C7-013F-45CE-A425-F7A38A51ED78}"/>
              </a:ext>
            </a:extLst>
          </p:cNvPr>
          <p:cNvSpPr>
            <a:spLocks noGrp="1"/>
          </p:cNvSpPr>
          <p:nvPr>
            <p:ph type="title"/>
          </p:nvPr>
        </p:nvSpPr>
        <p:spPr/>
        <p:txBody>
          <a:bodyPr/>
          <a:lstStyle/>
          <a:p>
            <a:endParaRPr lang="en-GB"/>
          </a:p>
        </p:txBody>
      </p:sp>
      <p:pic>
        <p:nvPicPr>
          <p:cNvPr id="5" name="Content Placeholder 4" descr="A picture containing text&#10;&#10;Description automatically generated">
            <a:extLst>
              <a:ext uri="{FF2B5EF4-FFF2-40B4-BE49-F238E27FC236}">
                <a16:creationId xmlns:a16="http://schemas.microsoft.com/office/drawing/2014/main" id="{CD42A704-8B01-4DC0-B857-673C276C33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496800" cy="6870032"/>
          </a:xfrm>
        </p:spPr>
      </p:pic>
    </p:spTree>
    <p:extLst>
      <p:ext uri="{BB962C8B-B14F-4D97-AF65-F5344CB8AC3E}">
        <p14:creationId xmlns:p14="http://schemas.microsoft.com/office/powerpoint/2010/main" val="244303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343C-3070-4CEC-BF60-DE6B147C70F9}"/>
              </a:ext>
            </a:extLst>
          </p:cNvPr>
          <p:cNvSpPr>
            <a:spLocks noGrp="1"/>
          </p:cNvSpPr>
          <p:nvPr>
            <p:ph type="title"/>
          </p:nvPr>
        </p:nvSpPr>
        <p:spPr>
          <a:xfrm>
            <a:off x="1851378" y="0"/>
            <a:ext cx="8489244" cy="1354667"/>
          </a:xfrm>
        </p:spPr>
        <p:txBody>
          <a:bodyPr/>
          <a:lstStyle/>
          <a:p>
            <a:r>
              <a:rPr lang="en-US" sz="6400" dirty="0"/>
              <a:t>Agrobiodiversity</a:t>
            </a:r>
            <a:endParaRPr lang="en-GB" sz="6400" dirty="0"/>
          </a:p>
        </p:txBody>
      </p:sp>
      <p:sp>
        <p:nvSpPr>
          <p:cNvPr id="3" name="Content Placeholder 2">
            <a:extLst>
              <a:ext uri="{FF2B5EF4-FFF2-40B4-BE49-F238E27FC236}">
                <a16:creationId xmlns:a16="http://schemas.microsoft.com/office/drawing/2014/main" id="{9056328E-EC63-43AF-A993-E9E20540EBE4}"/>
              </a:ext>
            </a:extLst>
          </p:cNvPr>
          <p:cNvSpPr>
            <a:spLocks noGrp="1"/>
          </p:cNvSpPr>
          <p:nvPr>
            <p:ph idx="1"/>
          </p:nvPr>
        </p:nvSpPr>
        <p:spPr>
          <a:xfrm>
            <a:off x="1" y="1326444"/>
            <a:ext cx="12191999" cy="3166533"/>
          </a:xfrm>
        </p:spPr>
        <p:txBody>
          <a:bodyPr/>
          <a:lstStyle/>
          <a:p>
            <a:pPr>
              <a:lnSpc>
                <a:spcPct val="105000"/>
              </a:lnSpc>
            </a:pPr>
            <a:r>
              <a:rPr lang="en-US" sz="3200" dirty="0"/>
              <a:t>Improve nutrition and food security. Increase productivity and economic return.</a:t>
            </a:r>
          </a:p>
          <a:p>
            <a:pPr>
              <a:lnSpc>
                <a:spcPct val="105000"/>
              </a:lnSpc>
            </a:pPr>
            <a:r>
              <a:rPr lang="en-US" sz="3200" dirty="0"/>
              <a:t>Make farming systems more reliable and sustainable. </a:t>
            </a:r>
          </a:p>
          <a:p>
            <a:pPr>
              <a:lnSpc>
                <a:spcPct val="105000"/>
              </a:lnSpc>
            </a:pPr>
            <a:r>
              <a:rPr lang="en-US" sz="3200" dirty="0"/>
              <a:t>Reduce the impact of agriculture on vulnerable environments, especially forests and endangered species.</a:t>
            </a:r>
            <a:endParaRPr lang="en-GB" sz="3200" dirty="0"/>
          </a:p>
        </p:txBody>
      </p:sp>
      <p:pic>
        <p:nvPicPr>
          <p:cNvPr id="6" name="Picture 5" descr="A picture containing bird, gallinaceous bird, chicken, rooster&#10;&#10;Description automatically generated">
            <a:extLst>
              <a:ext uri="{FF2B5EF4-FFF2-40B4-BE49-F238E27FC236}">
                <a16:creationId xmlns:a16="http://schemas.microsoft.com/office/drawing/2014/main" id="{1A73971C-403B-4FC0-8706-F01A196AE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87" y="4538285"/>
            <a:ext cx="2701463" cy="2023489"/>
          </a:xfrm>
          <a:prstGeom prst="rect">
            <a:avLst/>
          </a:prstGeom>
        </p:spPr>
      </p:pic>
      <p:pic>
        <p:nvPicPr>
          <p:cNvPr id="7" name="Picture 6">
            <a:extLst>
              <a:ext uri="{FF2B5EF4-FFF2-40B4-BE49-F238E27FC236}">
                <a16:creationId xmlns:a16="http://schemas.microsoft.com/office/drawing/2014/main" id="{A34EDFDA-F8E9-4CA9-9E2D-3B49604E40D4}"/>
              </a:ext>
            </a:extLst>
          </p:cNvPr>
          <p:cNvPicPr>
            <a:picLocks noChangeAspect="1"/>
          </p:cNvPicPr>
          <p:nvPr/>
        </p:nvPicPr>
        <p:blipFill>
          <a:blip r:embed="rId3"/>
          <a:stretch>
            <a:fillRect/>
          </a:stretch>
        </p:blipFill>
        <p:spPr>
          <a:xfrm>
            <a:off x="3851220" y="4501338"/>
            <a:ext cx="4120444" cy="2060436"/>
          </a:xfrm>
          <a:prstGeom prst="rect">
            <a:avLst/>
          </a:prstGeom>
        </p:spPr>
      </p:pic>
      <p:pic>
        <p:nvPicPr>
          <p:cNvPr id="8" name="Picture 7">
            <a:extLst>
              <a:ext uri="{FF2B5EF4-FFF2-40B4-BE49-F238E27FC236}">
                <a16:creationId xmlns:a16="http://schemas.microsoft.com/office/drawing/2014/main" id="{00858161-5A66-4120-AED4-00E057DEF6D3}"/>
              </a:ext>
            </a:extLst>
          </p:cNvPr>
          <p:cNvPicPr>
            <a:picLocks noChangeAspect="1"/>
          </p:cNvPicPr>
          <p:nvPr/>
        </p:nvPicPr>
        <p:blipFill>
          <a:blip r:embed="rId4"/>
          <a:stretch>
            <a:fillRect/>
          </a:stretch>
        </p:blipFill>
        <p:spPr>
          <a:xfrm>
            <a:off x="8805334" y="4436534"/>
            <a:ext cx="3160889" cy="2190044"/>
          </a:xfrm>
          <a:prstGeom prst="rect">
            <a:avLst/>
          </a:prstGeom>
        </p:spPr>
      </p:pic>
    </p:spTree>
    <p:extLst>
      <p:ext uri="{BB962C8B-B14F-4D97-AF65-F5344CB8AC3E}">
        <p14:creationId xmlns:p14="http://schemas.microsoft.com/office/powerpoint/2010/main" val="3431803250"/>
      </p:ext>
    </p:extLst>
  </p:cSld>
  <p:clrMapOvr>
    <a:masterClrMapping/>
  </p:clrMapOvr>
</p:sld>
</file>

<file path=ppt/theme/theme1.xml><?xml version="1.0" encoding="utf-8"?>
<a:theme xmlns:a="http://schemas.openxmlformats.org/drawingml/2006/main" name="Blank Presentation">
  <a:themeElements>
    <a:clrScheme name="">
      <a:dk1>
        <a:srgbClr val="919191"/>
      </a:dk1>
      <a:lt1>
        <a:srgbClr val="FFFFFF"/>
      </a:lt1>
      <a:dk2>
        <a:srgbClr val="073DD3"/>
      </a:dk2>
      <a:lt2>
        <a:srgbClr val="FAFD00"/>
      </a:lt2>
      <a:accent1>
        <a:srgbClr val="FFFFFF"/>
      </a:accent1>
      <a:accent2>
        <a:srgbClr val="00AE00"/>
      </a:accent2>
      <a:accent3>
        <a:srgbClr val="AAAFE6"/>
      </a:accent3>
      <a:accent4>
        <a:srgbClr val="DADADA"/>
      </a:accent4>
      <a:accent5>
        <a:srgbClr val="FFFFFF"/>
      </a:accent5>
      <a:accent6>
        <a:srgbClr val="009D00"/>
      </a:accent6>
      <a:hlink>
        <a:srgbClr val="FC0128"/>
      </a:hlink>
      <a:folHlink>
        <a:srgbClr val="CECECE"/>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tx1"/>
        </a:solidFill>
        <a:ln w="12700"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1701</TotalTime>
  <Words>908</Words>
  <Application>Microsoft Macintosh PowerPoint</Application>
  <PresentationFormat>Widescreen</PresentationFormat>
  <Paragraphs>160</Paragraphs>
  <Slides>37</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Maiandra GD</vt:lpstr>
      <vt:lpstr>Symbol</vt:lpstr>
      <vt:lpstr>Times New Roman</vt:lpstr>
      <vt:lpstr>Blank Presentation</vt:lpstr>
      <vt:lpstr>Office Theme</vt:lpstr>
      <vt:lpstr>AGROBIODIVERSITY CONSERVATION-microbes, traditional crops, indigenous livestock breeds </vt:lpstr>
      <vt:lpstr>Outline of Presentation</vt:lpstr>
      <vt:lpstr>Climate Change</vt:lpstr>
      <vt:lpstr>PowerPoint Presentation</vt:lpstr>
      <vt:lpstr>PowerPoint Presentation</vt:lpstr>
      <vt:lpstr>What is Biodiversity Conservation?</vt:lpstr>
      <vt:lpstr>What is Agrobiodiversity? </vt:lpstr>
      <vt:lpstr>PowerPoint Presentation</vt:lpstr>
      <vt:lpstr>Agrobiodiversity</vt:lpstr>
      <vt:lpstr>Many regions in Namibia and SSA are dominated by smallholder farming</vt:lpstr>
      <vt:lpstr>Nutritious traditional crops</vt:lpstr>
      <vt:lpstr>Cowpea</vt:lpstr>
      <vt:lpstr>Bambara ground nut</vt:lpstr>
      <vt:lpstr>Water Lily</vt:lpstr>
      <vt:lpstr>PowerPoint Presentation</vt:lpstr>
      <vt:lpstr>Indigenous livestock breeds</vt:lpstr>
      <vt:lpstr>PowerPoint Presentation</vt:lpstr>
      <vt:lpstr>PowerPoint Presentation</vt:lpstr>
      <vt:lpstr>Biological Nitrogen Fixation</vt:lpstr>
      <vt:lpstr>Major Pathways for N Acquisition</vt:lpstr>
      <vt:lpstr>Biological nitrogen fixation for N-Input</vt:lpstr>
      <vt:lpstr>Biological nitrogen fixation for N-Input</vt:lpstr>
      <vt:lpstr>Dryland Agriculture  Kavango Region Namibia, Botswana </vt:lpstr>
      <vt:lpstr>Science-based Solutions:</vt:lpstr>
      <vt:lpstr>Science-based Solutions:</vt:lpstr>
      <vt:lpstr>Research Issues</vt:lpstr>
      <vt:lpstr>SELECTED Key Results</vt:lpstr>
      <vt:lpstr>On-Farm Cultivation Trials</vt:lpstr>
      <vt:lpstr>PowerPoint Presentation</vt:lpstr>
      <vt:lpstr>Bacteria interact with Marama bean: 1. nitrogen fixation,  2. growth enhancement  3.aridity adaptation </vt:lpstr>
      <vt:lpstr>PowerPoint Presentation</vt:lpstr>
      <vt:lpstr>Many novel heat-tolerant rhizobia from Namibia, SA</vt:lpstr>
      <vt:lpstr>Field Trials, Season 1</vt:lpstr>
      <vt:lpstr>PowerPoint Presentation</vt:lpstr>
      <vt:lpstr>Mashare , Field trial plot season 1</vt:lpstr>
      <vt:lpstr>Way Forward  &amp;  Recommendations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 of Initial Empirical Antibacterial Therapy</dc:title>
  <dc:creator>NIH</dc:creator>
  <cp:lastModifiedBy>Ben Schernick</cp:lastModifiedBy>
  <cp:revision>854</cp:revision>
  <dcterms:created xsi:type="dcterms:W3CDTF">2000-10-12T10:07:22Z</dcterms:created>
  <dcterms:modified xsi:type="dcterms:W3CDTF">2021-10-20T14:50:04Z</dcterms:modified>
</cp:coreProperties>
</file>